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75" r:id="rId5"/>
    <p:sldId id="378" r:id="rId6"/>
    <p:sldId id="380" r:id="rId7"/>
    <p:sldId id="381" r:id="rId8"/>
    <p:sldId id="382" r:id="rId9"/>
    <p:sldId id="383" r:id="rId10"/>
    <p:sldId id="387" r:id="rId11"/>
    <p:sldId id="384" r:id="rId12"/>
    <p:sldId id="385" r:id="rId13"/>
    <p:sldId id="386" r:id="rId14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D555BDC-712A-D847-BE44-26DF3EC466F7}">
          <p14:sldIdLst>
            <p14:sldId id="375"/>
            <p14:sldId id="378"/>
            <p14:sldId id="380"/>
            <p14:sldId id="381"/>
            <p14:sldId id="382"/>
            <p14:sldId id="383"/>
            <p14:sldId id="387"/>
            <p14:sldId id="384"/>
            <p14:sldId id="385"/>
            <p14:sldId id="3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361F6D"/>
    <a:srgbClr val="9933FF"/>
    <a:srgbClr val="9900FF"/>
    <a:srgbClr val="412985"/>
    <a:srgbClr val="0000FF"/>
    <a:srgbClr val="C09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9" autoAdjust="0"/>
    <p:restoredTop sz="73443" autoAdjust="0"/>
  </p:normalViewPr>
  <p:slideViewPr>
    <p:cSldViewPr snapToGrid="0">
      <p:cViewPr varScale="1">
        <p:scale>
          <a:sx n="82" d="100"/>
          <a:sy n="82" d="100"/>
        </p:scale>
        <p:origin x="25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70" y="-1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7AE820-DFE1-4C3C-B564-108A438BD633}" type="datetimeFigureOut"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>
                <a:defRPr/>
              </a:pPr>
              <a:t>6/17/2025</a:t>
            </a:fld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9C84BD-FF2B-4119-9416-77652C2C47E2}" type="slidenum"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>
                <a:defRPr/>
              </a:pPr>
              <a:t>‹#›</a:t>
            </a:fld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7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7C0560D2-22A1-4522-9A61-5BC081CC233D}" type="datetimeFigureOut">
              <a:rPr lang="en-US" smtClean="0"/>
              <a:pPr>
                <a:defRPr/>
              </a:pPr>
              <a:t>6/17/2025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7B479713-0D50-44A6-B1F4-4082749E61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214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alki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3" r="5493" b="7161"/>
          <a:stretch/>
        </p:blipFill>
        <p:spPr>
          <a:xfrm>
            <a:off x="0" y="-40944"/>
            <a:ext cx="9157648" cy="6898943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6987139" y="5907846"/>
            <a:ext cx="1882239" cy="461054"/>
            <a:chOff x="6987139" y="5907846"/>
            <a:chExt cx="1882239" cy="461054"/>
          </a:xfrm>
        </p:grpSpPr>
        <p:sp>
          <p:nvSpPr>
            <p:cNvPr id="3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Rectangle 18"/>
          <p:cNvSpPr/>
          <p:nvPr userDrawn="1"/>
        </p:nvSpPr>
        <p:spPr>
          <a:xfrm>
            <a:off x="0" y="2673265"/>
            <a:ext cx="4195011" cy="162177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8377" y="899156"/>
            <a:ext cx="7074698" cy="1733808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6400"/>
              </a:lnSpc>
              <a:spcBef>
                <a:spcPts val="0"/>
              </a:spcBef>
              <a:defRPr sz="6600" b="1" cap="all" spc="-3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11237" r="45381" b="83966"/>
          <a:stretch/>
        </p:blipFill>
        <p:spPr>
          <a:xfrm>
            <a:off x="-11954" y="6573063"/>
            <a:ext cx="9155953" cy="282843"/>
          </a:xfrm>
          <a:prstGeom prst="rect">
            <a:avLst/>
          </a:prstGeom>
        </p:spPr>
      </p:pic>
      <p:sp>
        <p:nvSpPr>
          <p:cNvPr id="7" name="Freeform 6"/>
          <p:cNvSpPr>
            <a:spLocks/>
          </p:cNvSpPr>
          <p:nvPr userDrawn="1"/>
        </p:nvSpPr>
        <p:spPr bwMode="auto">
          <a:xfrm>
            <a:off x="7533074" y="504203"/>
            <a:ext cx="1610926" cy="1079545"/>
          </a:xfrm>
          <a:custGeom>
            <a:avLst/>
            <a:gdLst>
              <a:gd name="T0" fmla="*/ 88 w 3456"/>
              <a:gd name="T1" fmla="*/ 0 h 2317"/>
              <a:gd name="T2" fmla="*/ 462 w 3456"/>
              <a:gd name="T3" fmla="*/ 0 h 2317"/>
              <a:gd name="T4" fmla="*/ 1159 w 3456"/>
              <a:gd name="T5" fmla="*/ 0 h 2317"/>
              <a:gd name="T6" fmla="*/ 1231 w 3456"/>
              <a:gd name="T7" fmla="*/ 419 h 2317"/>
              <a:gd name="T8" fmla="*/ 953 w 3456"/>
              <a:gd name="T9" fmla="*/ 419 h 2317"/>
              <a:gd name="T10" fmla="*/ 1239 w 3456"/>
              <a:gd name="T11" fmla="*/ 1591 h 2317"/>
              <a:gd name="T12" fmla="*/ 1298 w 3456"/>
              <a:gd name="T13" fmla="*/ 1374 h 2317"/>
              <a:gd name="T14" fmla="*/ 1387 w 3456"/>
              <a:gd name="T15" fmla="*/ 1044 h 2317"/>
              <a:gd name="T16" fmla="*/ 1487 w 3456"/>
              <a:gd name="T17" fmla="*/ 673 h 2317"/>
              <a:gd name="T18" fmla="*/ 1580 w 3456"/>
              <a:gd name="T19" fmla="*/ 328 h 2317"/>
              <a:gd name="T20" fmla="*/ 1646 w 3456"/>
              <a:gd name="T21" fmla="*/ 81 h 2317"/>
              <a:gd name="T22" fmla="*/ 1763 w 3456"/>
              <a:gd name="T23" fmla="*/ 0 h 2317"/>
              <a:gd name="T24" fmla="*/ 2093 w 3456"/>
              <a:gd name="T25" fmla="*/ 0 h 2317"/>
              <a:gd name="T26" fmla="*/ 2122 w 3456"/>
              <a:gd name="T27" fmla="*/ 113 h 2317"/>
              <a:gd name="T28" fmla="*/ 2189 w 3456"/>
              <a:gd name="T29" fmla="*/ 380 h 2317"/>
              <a:gd name="T30" fmla="*/ 2277 w 3456"/>
              <a:gd name="T31" fmla="*/ 734 h 2317"/>
              <a:gd name="T32" fmla="*/ 2369 w 3456"/>
              <a:gd name="T33" fmla="*/ 1105 h 2317"/>
              <a:gd name="T34" fmla="*/ 2447 w 3456"/>
              <a:gd name="T35" fmla="*/ 1420 h 2317"/>
              <a:gd name="T36" fmla="*/ 2496 w 3456"/>
              <a:gd name="T37" fmla="*/ 1611 h 2317"/>
              <a:gd name="T38" fmla="*/ 2634 w 3456"/>
              <a:gd name="T39" fmla="*/ 419 h 2317"/>
              <a:gd name="T40" fmla="*/ 2536 w 3456"/>
              <a:gd name="T41" fmla="*/ 281 h 2317"/>
              <a:gd name="T42" fmla="*/ 2536 w 3456"/>
              <a:gd name="T43" fmla="*/ 0 h 2317"/>
              <a:gd name="T44" fmla="*/ 3215 w 3456"/>
              <a:gd name="T45" fmla="*/ 419 h 2317"/>
              <a:gd name="T46" fmla="*/ 3178 w 3456"/>
              <a:gd name="T47" fmla="*/ 446 h 2317"/>
              <a:gd name="T48" fmla="*/ 3127 w 3456"/>
              <a:gd name="T49" fmla="*/ 640 h 2317"/>
              <a:gd name="T50" fmla="*/ 3041 w 3456"/>
              <a:gd name="T51" fmla="*/ 967 h 2317"/>
              <a:gd name="T52" fmla="*/ 2938 w 3456"/>
              <a:gd name="T53" fmla="*/ 1360 h 2317"/>
              <a:gd name="T54" fmla="*/ 2833 w 3456"/>
              <a:gd name="T55" fmla="*/ 1754 h 2317"/>
              <a:gd name="T56" fmla="*/ 2746 w 3456"/>
              <a:gd name="T57" fmla="*/ 2084 h 2317"/>
              <a:gd name="T58" fmla="*/ 2693 w 3456"/>
              <a:gd name="T59" fmla="*/ 2286 h 2317"/>
              <a:gd name="T60" fmla="*/ 2525 w 3456"/>
              <a:gd name="T61" fmla="*/ 2317 h 2317"/>
              <a:gd name="T62" fmla="*/ 2242 w 3456"/>
              <a:gd name="T63" fmla="*/ 2317 h 2317"/>
              <a:gd name="T64" fmla="*/ 2020 w 3456"/>
              <a:gd name="T65" fmla="*/ 2301 h 2317"/>
              <a:gd name="T66" fmla="*/ 1977 w 3456"/>
              <a:gd name="T67" fmla="*/ 2131 h 2317"/>
              <a:gd name="T68" fmla="*/ 1906 w 3456"/>
              <a:gd name="T69" fmla="*/ 1845 h 2317"/>
              <a:gd name="T70" fmla="*/ 1825 w 3456"/>
              <a:gd name="T71" fmla="*/ 1527 h 2317"/>
              <a:gd name="T72" fmla="*/ 1758 w 3456"/>
              <a:gd name="T73" fmla="*/ 1258 h 2317"/>
              <a:gd name="T74" fmla="*/ 1725 w 3456"/>
              <a:gd name="T75" fmla="*/ 1126 h 2317"/>
              <a:gd name="T76" fmla="*/ 1705 w 3456"/>
              <a:gd name="T77" fmla="*/ 1195 h 2317"/>
              <a:gd name="T78" fmla="*/ 1644 w 3456"/>
              <a:gd name="T79" fmla="*/ 1428 h 2317"/>
              <a:gd name="T80" fmla="*/ 1561 w 3456"/>
              <a:gd name="T81" fmla="*/ 1739 h 2317"/>
              <a:gd name="T82" fmla="*/ 1481 w 3456"/>
              <a:gd name="T83" fmla="*/ 2045 h 2317"/>
              <a:gd name="T84" fmla="*/ 1423 w 3456"/>
              <a:gd name="T85" fmla="*/ 2263 h 2317"/>
              <a:gd name="T86" fmla="*/ 1272 w 3456"/>
              <a:gd name="T87" fmla="*/ 2317 h 2317"/>
              <a:gd name="T88" fmla="*/ 1012 w 3456"/>
              <a:gd name="T89" fmla="*/ 2317 h 2317"/>
              <a:gd name="T90" fmla="*/ 748 w 3456"/>
              <a:gd name="T91" fmla="*/ 2313 h 2317"/>
              <a:gd name="T92" fmla="*/ 711 w 3456"/>
              <a:gd name="T93" fmla="*/ 2169 h 2317"/>
              <a:gd name="T94" fmla="*/ 638 w 3456"/>
              <a:gd name="T95" fmla="*/ 1874 h 2317"/>
              <a:gd name="T96" fmla="*/ 542 w 3456"/>
              <a:gd name="T97" fmla="*/ 1494 h 2317"/>
              <a:gd name="T98" fmla="*/ 442 w 3456"/>
              <a:gd name="T99" fmla="*/ 1093 h 2317"/>
              <a:gd name="T100" fmla="*/ 353 w 3456"/>
              <a:gd name="T101" fmla="*/ 738 h 2317"/>
              <a:gd name="T102" fmla="*/ 291 w 3456"/>
              <a:gd name="T103" fmla="*/ 492 h 2317"/>
              <a:gd name="T104" fmla="*/ 118 w 3456"/>
              <a:gd name="T105" fmla="*/ 419 h 2317"/>
              <a:gd name="T106" fmla="*/ 0 w 3456"/>
              <a:gd name="T107" fmla="*/ 419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56" h="2317">
                <a:moveTo>
                  <a:pt x="0" y="0"/>
                </a:moveTo>
                <a:lnTo>
                  <a:pt x="15" y="0"/>
                </a:lnTo>
                <a:lnTo>
                  <a:pt x="22" y="0"/>
                </a:lnTo>
                <a:lnTo>
                  <a:pt x="43" y="0"/>
                </a:lnTo>
                <a:lnTo>
                  <a:pt x="71" y="0"/>
                </a:lnTo>
                <a:lnTo>
                  <a:pt x="88" y="0"/>
                </a:lnTo>
                <a:lnTo>
                  <a:pt x="189" y="0"/>
                </a:lnTo>
                <a:lnTo>
                  <a:pt x="237" y="0"/>
                </a:lnTo>
                <a:lnTo>
                  <a:pt x="289" y="0"/>
                </a:lnTo>
                <a:lnTo>
                  <a:pt x="345" y="0"/>
                </a:lnTo>
                <a:lnTo>
                  <a:pt x="402" y="0"/>
                </a:lnTo>
                <a:lnTo>
                  <a:pt x="462" y="0"/>
                </a:lnTo>
                <a:lnTo>
                  <a:pt x="941" y="0"/>
                </a:lnTo>
                <a:lnTo>
                  <a:pt x="993" y="0"/>
                </a:lnTo>
                <a:lnTo>
                  <a:pt x="1042" y="0"/>
                </a:lnTo>
                <a:lnTo>
                  <a:pt x="1106" y="0"/>
                </a:lnTo>
                <a:lnTo>
                  <a:pt x="1125" y="0"/>
                </a:lnTo>
                <a:lnTo>
                  <a:pt x="1159" y="0"/>
                </a:lnTo>
                <a:lnTo>
                  <a:pt x="1188" y="0"/>
                </a:lnTo>
                <a:lnTo>
                  <a:pt x="1231" y="0"/>
                </a:lnTo>
                <a:lnTo>
                  <a:pt x="1231" y="372"/>
                </a:lnTo>
                <a:lnTo>
                  <a:pt x="1231" y="394"/>
                </a:lnTo>
                <a:lnTo>
                  <a:pt x="1231" y="410"/>
                </a:lnTo>
                <a:lnTo>
                  <a:pt x="1231" y="419"/>
                </a:lnTo>
                <a:lnTo>
                  <a:pt x="1082" y="419"/>
                </a:lnTo>
                <a:lnTo>
                  <a:pt x="1053" y="419"/>
                </a:lnTo>
                <a:lnTo>
                  <a:pt x="1024" y="419"/>
                </a:lnTo>
                <a:lnTo>
                  <a:pt x="997" y="419"/>
                </a:lnTo>
                <a:lnTo>
                  <a:pt x="973" y="419"/>
                </a:lnTo>
                <a:lnTo>
                  <a:pt x="953" y="419"/>
                </a:lnTo>
                <a:lnTo>
                  <a:pt x="924" y="419"/>
                </a:lnTo>
                <a:lnTo>
                  <a:pt x="1226" y="1638"/>
                </a:lnTo>
                <a:lnTo>
                  <a:pt x="1227" y="1635"/>
                </a:lnTo>
                <a:lnTo>
                  <a:pt x="1229" y="1627"/>
                </a:lnTo>
                <a:lnTo>
                  <a:pt x="1234" y="1611"/>
                </a:lnTo>
                <a:lnTo>
                  <a:pt x="1239" y="1591"/>
                </a:lnTo>
                <a:lnTo>
                  <a:pt x="1246" y="1566"/>
                </a:lnTo>
                <a:lnTo>
                  <a:pt x="1255" y="1536"/>
                </a:lnTo>
                <a:lnTo>
                  <a:pt x="1264" y="1502"/>
                </a:lnTo>
                <a:lnTo>
                  <a:pt x="1275" y="1463"/>
                </a:lnTo>
                <a:lnTo>
                  <a:pt x="1286" y="1420"/>
                </a:lnTo>
                <a:lnTo>
                  <a:pt x="1298" y="1374"/>
                </a:lnTo>
                <a:lnTo>
                  <a:pt x="1311" y="1325"/>
                </a:lnTo>
                <a:lnTo>
                  <a:pt x="1325" y="1273"/>
                </a:lnTo>
                <a:lnTo>
                  <a:pt x="1339" y="1219"/>
                </a:lnTo>
                <a:lnTo>
                  <a:pt x="1355" y="1162"/>
                </a:lnTo>
                <a:lnTo>
                  <a:pt x="1371" y="1104"/>
                </a:lnTo>
                <a:lnTo>
                  <a:pt x="1387" y="1044"/>
                </a:lnTo>
                <a:lnTo>
                  <a:pt x="1403" y="984"/>
                </a:lnTo>
                <a:lnTo>
                  <a:pt x="1420" y="922"/>
                </a:lnTo>
                <a:lnTo>
                  <a:pt x="1437" y="860"/>
                </a:lnTo>
                <a:lnTo>
                  <a:pt x="1454" y="797"/>
                </a:lnTo>
                <a:lnTo>
                  <a:pt x="1470" y="734"/>
                </a:lnTo>
                <a:lnTo>
                  <a:pt x="1487" y="673"/>
                </a:lnTo>
                <a:lnTo>
                  <a:pt x="1504" y="611"/>
                </a:lnTo>
                <a:lnTo>
                  <a:pt x="1520" y="551"/>
                </a:lnTo>
                <a:lnTo>
                  <a:pt x="1535" y="492"/>
                </a:lnTo>
                <a:lnTo>
                  <a:pt x="1551" y="436"/>
                </a:lnTo>
                <a:lnTo>
                  <a:pt x="1566" y="380"/>
                </a:lnTo>
                <a:lnTo>
                  <a:pt x="1580" y="328"/>
                </a:lnTo>
                <a:lnTo>
                  <a:pt x="1593" y="278"/>
                </a:lnTo>
                <a:lnTo>
                  <a:pt x="1605" y="231"/>
                </a:lnTo>
                <a:lnTo>
                  <a:pt x="1618" y="188"/>
                </a:lnTo>
                <a:lnTo>
                  <a:pt x="1629" y="149"/>
                </a:lnTo>
                <a:lnTo>
                  <a:pt x="1638" y="112"/>
                </a:lnTo>
                <a:lnTo>
                  <a:pt x="1646" y="81"/>
                </a:lnTo>
                <a:lnTo>
                  <a:pt x="1654" y="55"/>
                </a:lnTo>
                <a:lnTo>
                  <a:pt x="1660" y="33"/>
                </a:lnTo>
                <a:lnTo>
                  <a:pt x="1664" y="16"/>
                </a:lnTo>
                <a:lnTo>
                  <a:pt x="1667" y="6"/>
                </a:lnTo>
                <a:lnTo>
                  <a:pt x="1668" y="0"/>
                </a:lnTo>
                <a:lnTo>
                  <a:pt x="1763" y="0"/>
                </a:lnTo>
                <a:lnTo>
                  <a:pt x="1794" y="0"/>
                </a:lnTo>
                <a:lnTo>
                  <a:pt x="1811" y="0"/>
                </a:lnTo>
                <a:lnTo>
                  <a:pt x="1968" y="0"/>
                </a:lnTo>
                <a:lnTo>
                  <a:pt x="1999" y="0"/>
                </a:lnTo>
                <a:lnTo>
                  <a:pt x="2028" y="0"/>
                </a:lnTo>
                <a:lnTo>
                  <a:pt x="2093" y="0"/>
                </a:lnTo>
                <a:lnTo>
                  <a:pt x="2095" y="6"/>
                </a:lnTo>
                <a:lnTo>
                  <a:pt x="2098" y="16"/>
                </a:lnTo>
                <a:lnTo>
                  <a:pt x="2102" y="33"/>
                </a:lnTo>
                <a:lnTo>
                  <a:pt x="2107" y="55"/>
                </a:lnTo>
                <a:lnTo>
                  <a:pt x="2113" y="81"/>
                </a:lnTo>
                <a:lnTo>
                  <a:pt x="2122" y="113"/>
                </a:lnTo>
                <a:lnTo>
                  <a:pt x="2130" y="149"/>
                </a:lnTo>
                <a:lnTo>
                  <a:pt x="2141" y="188"/>
                </a:lnTo>
                <a:lnTo>
                  <a:pt x="2151" y="231"/>
                </a:lnTo>
                <a:lnTo>
                  <a:pt x="2163" y="278"/>
                </a:lnTo>
                <a:lnTo>
                  <a:pt x="2175" y="328"/>
                </a:lnTo>
                <a:lnTo>
                  <a:pt x="2189" y="380"/>
                </a:lnTo>
                <a:lnTo>
                  <a:pt x="2202" y="436"/>
                </a:lnTo>
                <a:lnTo>
                  <a:pt x="2216" y="492"/>
                </a:lnTo>
                <a:lnTo>
                  <a:pt x="2231" y="552"/>
                </a:lnTo>
                <a:lnTo>
                  <a:pt x="2246" y="611"/>
                </a:lnTo>
                <a:lnTo>
                  <a:pt x="2261" y="673"/>
                </a:lnTo>
                <a:lnTo>
                  <a:pt x="2277" y="734"/>
                </a:lnTo>
                <a:lnTo>
                  <a:pt x="2292" y="797"/>
                </a:lnTo>
                <a:lnTo>
                  <a:pt x="2308" y="860"/>
                </a:lnTo>
                <a:lnTo>
                  <a:pt x="2323" y="922"/>
                </a:lnTo>
                <a:lnTo>
                  <a:pt x="2339" y="984"/>
                </a:lnTo>
                <a:lnTo>
                  <a:pt x="2354" y="1044"/>
                </a:lnTo>
                <a:lnTo>
                  <a:pt x="2369" y="1105"/>
                </a:lnTo>
                <a:lnTo>
                  <a:pt x="2384" y="1162"/>
                </a:lnTo>
                <a:lnTo>
                  <a:pt x="2397" y="1219"/>
                </a:lnTo>
                <a:lnTo>
                  <a:pt x="2411" y="1273"/>
                </a:lnTo>
                <a:lnTo>
                  <a:pt x="2423" y="1325"/>
                </a:lnTo>
                <a:lnTo>
                  <a:pt x="2436" y="1374"/>
                </a:lnTo>
                <a:lnTo>
                  <a:pt x="2447" y="1420"/>
                </a:lnTo>
                <a:lnTo>
                  <a:pt x="2458" y="1463"/>
                </a:lnTo>
                <a:lnTo>
                  <a:pt x="2467" y="1502"/>
                </a:lnTo>
                <a:lnTo>
                  <a:pt x="2477" y="1536"/>
                </a:lnTo>
                <a:lnTo>
                  <a:pt x="2484" y="1565"/>
                </a:lnTo>
                <a:lnTo>
                  <a:pt x="2490" y="1591"/>
                </a:lnTo>
                <a:lnTo>
                  <a:pt x="2496" y="1611"/>
                </a:lnTo>
                <a:lnTo>
                  <a:pt x="2499" y="1627"/>
                </a:lnTo>
                <a:lnTo>
                  <a:pt x="2501" y="1635"/>
                </a:lnTo>
                <a:lnTo>
                  <a:pt x="2502" y="1638"/>
                </a:lnTo>
                <a:lnTo>
                  <a:pt x="2831" y="419"/>
                </a:lnTo>
                <a:lnTo>
                  <a:pt x="2663" y="419"/>
                </a:lnTo>
                <a:lnTo>
                  <a:pt x="2634" y="419"/>
                </a:lnTo>
                <a:lnTo>
                  <a:pt x="2607" y="419"/>
                </a:lnTo>
                <a:lnTo>
                  <a:pt x="2582" y="419"/>
                </a:lnTo>
                <a:lnTo>
                  <a:pt x="2562" y="419"/>
                </a:lnTo>
                <a:lnTo>
                  <a:pt x="2546" y="419"/>
                </a:lnTo>
                <a:lnTo>
                  <a:pt x="2536" y="419"/>
                </a:lnTo>
                <a:lnTo>
                  <a:pt x="2536" y="281"/>
                </a:lnTo>
                <a:lnTo>
                  <a:pt x="2536" y="246"/>
                </a:lnTo>
                <a:lnTo>
                  <a:pt x="2536" y="209"/>
                </a:lnTo>
                <a:lnTo>
                  <a:pt x="2536" y="47"/>
                </a:lnTo>
                <a:lnTo>
                  <a:pt x="2536" y="26"/>
                </a:lnTo>
                <a:lnTo>
                  <a:pt x="2536" y="10"/>
                </a:lnTo>
                <a:lnTo>
                  <a:pt x="2536" y="0"/>
                </a:lnTo>
                <a:lnTo>
                  <a:pt x="3456" y="0"/>
                </a:lnTo>
                <a:lnTo>
                  <a:pt x="3456" y="419"/>
                </a:lnTo>
                <a:lnTo>
                  <a:pt x="3283" y="419"/>
                </a:lnTo>
                <a:lnTo>
                  <a:pt x="3258" y="419"/>
                </a:lnTo>
                <a:lnTo>
                  <a:pt x="3234" y="419"/>
                </a:lnTo>
                <a:lnTo>
                  <a:pt x="3215" y="419"/>
                </a:lnTo>
                <a:lnTo>
                  <a:pt x="3199" y="419"/>
                </a:lnTo>
                <a:lnTo>
                  <a:pt x="3189" y="419"/>
                </a:lnTo>
                <a:lnTo>
                  <a:pt x="3186" y="419"/>
                </a:lnTo>
                <a:lnTo>
                  <a:pt x="3185" y="422"/>
                </a:lnTo>
                <a:lnTo>
                  <a:pt x="3183" y="431"/>
                </a:lnTo>
                <a:lnTo>
                  <a:pt x="3178" y="446"/>
                </a:lnTo>
                <a:lnTo>
                  <a:pt x="3173" y="466"/>
                </a:lnTo>
                <a:lnTo>
                  <a:pt x="3166" y="492"/>
                </a:lnTo>
                <a:lnTo>
                  <a:pt x="3159" y="522"/>
                </a:lnTo>
                <a:lnTo>
                  <a:pt x="3149" y="558"/>
                </a:lnTo>
                <a:lnTo>
                  <a:pt x="3139" y="597"/>
                </a:lnTo>
                <a:lnTo>
                  <a:pt x="3127" y="640"/>
                </a:lnTo>
                <a:lnTo>
                  <a:pt x="3115" y="687"/>
                </a:lnTo>
                <a:lnTo>
                  <a:pt x="3101" y="738"/>
                </a:lnTo>
                <a:lnTo>
                  <a:pt x="3087" y="791"/>
                </a:lnTo>
                <a:lnTo>
                  <a:pt x="3073" y="847"/>
                </a:lnTo>
                <a:lnTo>
                  <a:pt x="3057" y="906"/>
                </a:lnTo>
                <a:lnTo>
                  <a:pt x="3041" y="967"/>
                </a:lnTo>
                <a:lnTo>
                  <a:pt x="3025" y="1029"/>
                </a:lnTo>
                <a:lnTo>
                  <a:pt x="3008" y="1093"/>
                </a:lnTo>
                <a:lnTo>
                  <a:pt x="2990" y="1159"/>
                </a:lnTo>
                <a:lnTo>
                  <a:pt x="2973" y="1225"/>
                </a:lnTo>
                <a:lnTo>
                  <a:pt x="2955" y="1292"/>
                </a:lnTo>
                <a:lnTo>
                  <a:pt x="2938" y="1360"/>
                </a:lnTo>
                <a:lnTo>
                  <a:pt x="2920" y="1427"/>
                </a:lnTo>
                <a:lnTo>
                  <a:pt x="2902" y="1494"/>
                </a:lnTo>
                <a:lnTo>
                  <a:pt x="2884" y="1560"/>
                </a:lnTo>
                <a:lnTo>
                  <a:pt x="2867" y="1626"/>
                </a:lnTo>
                <a:lnTo>
                  <a:pt x="2850" y="1691"/>
                </a:lnTo>
                <a:lnTo>
                  <a:pt x="2833" y="1754"/>
                </a:lnTo>
                <a:lnTo>
                  <a:pt x="2817" y="1815"/>
                </a:lnTo>
                <a:lnTo>
                  <a:pt x="2801" y="1874"/>
                </a:lnTo>
                <a:lnTo>
                  <a:pt x="2787" y="1931"/>
                </a:lnTo>
                <a:lnTo>
                  <a:pt x="2772" y="1985"/>
                </a:lnTo>
                <a:lnTo>
                  <a:pt x="2759" y="2036"/>
                </a:lnTo>
                <a:lnTo>
                  <a:pt x="2746" y="2084"/>
                </a:lnTo>
                <a:lnTo>
                  <a:pt x="2734" y="2128"/>
                </a:lnTo>
                <a:lnTo>
                  <a:pt x="2724" y="2169"/>
                </a:lnTo>
                <a:lnTo>
                  <a:pt x="2715" y="2205"/>
                </a:lnTo>
                <a:lnTo>
                  <a:pt x="2706" y="2237"/>
                </a:lnTo>
                <a:lnTo>
                  <a:pt x="2699" y="2264"/>
                </a:lnTo>
                <a:lnTo>
                  <a:pt x="2693" y="2286"/>
                </a:lnTo>
                <a:lnTo>
                  <a:pt x="2688" y="2302"/>
                </a:lnTo>
                <a:lnTo>
                  <a:pt x="2686" y="2313"/>
                </a:lnTo>
                <a:lnTo>
                  <a:pt x="2684" y="2317"/>
                </a:lnTo>
                <a:lnTo>
                  <a:pt x="2584" y="2317"/>
                </a:lnTo>
                <a:lnTo>
                  <a:pt x="2548" y="2317"/>
                </a:lnTo>
                <a:lnTo>
                  <a:pt x="2525" y="2317"/>
                </a:lnTo>
                <a:lnTo>
                  <a:pt x="2490" y="2317"/>
                </a:lnTo>
                <a:lnTo>
                  <a:pt x="2466" y="2317"/>
                </a:lnTo>
                <a:lnTo>
                  <a:pt x="2422" y="2317"/>
                </a:lnTo>
                <a:lnTo>
                  <a:pt x="2312" y="2317"/>
                </a:lnTo>
                <a:lnTo>
                  <a:pt x="2286" y="2317"/>
                </a:lnTo>
                <a:lnTo>
                  <a:pt x="2242" y="2317"/>
                </a:lnTo>
                <a:lnTo>
                  <a:pt x="2058" y="2317"/>
                </a:lnTo>
                <a:lnTo>
                  <a:pt x="2045" y="2317"/>
                </a:lnTo>
                <a:lnTo>
                  <a:pt x="2032" y="2317"/>
                </a:lnTo>
                <a:lnTo>
                  <a:pt x="2024" y="2317"/>
                </a:lnTo>
                <a:lnTo>
                  <a:pt x="2023" y="2312"/>
                </a:lnTo>
                <a:lnTo>
                  <a:pt x="2020" y="2301"/>
                </a:lnTo>
                <a:lnTo>
                  <a:pt x="2016" y="2285"/>
                </a:lnTo>
                <a:lnTo>
                  <a:pt x="2011" y="2263"/>
                </a:lnTo>
                <a:lnTo>
                  <a:pt x="2003" y="2236"/>
                </a:lnTo>
                <a:lnTo>
                  <a:pt x="1996" y="2205"/>
                </a:lnTo>
                <a:lnTo>
                  <a:pt x="1988" y="2170"/>
                </a:lnTo>
                <a:lnTo>
                  <a:pt x="1977" y="2131"/>
                </a:lnTo>
                <a:lnTo>
                  <a:pt x="1967" y="2089"/>
                </a:lnTo>
                <a:lnTo>
                  <a:pt x="1956" y="2045"/>
                </a:lnTo>
                <a:lnTo>
                  <a:pt x="1944" y="1998"/>
                </a:lnTo>
                <a:lnTo>
                  <a:pt x="1931" y="1948"/>
                </a:lnTo>
                <a:lnTo>
                  <a:pt x="1919" y="1897"/>
                </a:lnTo>
                <a:lnTo>
                  <a:pt x="1906" y="1845"/>
                </a:lnTo>
                <a:lnTo>
                  <a:pt x="1892" y="1792"/>
                </a:lnTo>
                <a:lnTo>
                  <a:pt x="1879" y="1739"/>
                </a:lnTo>
                <a:lnTo>
                  <a:pt x="1865" y="1684"/>
                </a:lnTo>
                <a:lnTo>
                  <a:pt x="1852" y="1631"/>
                </a:lnTo>
                <a:lnTo>
                  <a:pt x="1839" y="1578"/>
                </a:lnTo>
                <a:lnTo>
                  <a:pt x="1825" y="1527"/>
                </a:lnTo>
                <a:lnTo>
                  <a:pt x="1813" y="1476"/>
                </a:lnTo>
                <a:lnTo>
                  <a:pt x="1801" y="1428"/>
                </a:lnTo>
                <a:lnTo>
                  <a:pt x="1790" y="1381"/>
                </a:lnTo>
                <a:lnTo>
                  <a:pt x="1778" y="1337"/>
                </a:lnTo>
                <a:lnTo>
                  <a:pt x="1768" y="1296"/>
                </a:lnTo>
                <a:lnTo>
                  <a:pt x="1758" y="1258"/>
                </a:lnTo>
                <a:lnTo>
                  <a:pt x="1750" y="1225"/>
                </a:lnTo>
                <a:lnTo>
                  <a:pt x="1743" y="1195"/>
                </a:lnTo>
                <a:lnTo>
                  <a:pt x="1736" y="1170"/>
                </a:lnTo>
                <a:lnTo>
                  <a:pt x="1731" y="1150"/>
                </a:lnTo>
                <a:lnTo>
                  <a:pt x="1727" y="1135"/>
                </a:lnTo>
                <a:lnTo>
                  <a:pt x="1725" y="1126"/>
                </a:lnTo>
                <a:lnTo>
                  <a:pt x="1725" y="1123"/>
                </a:lnTo>
                <a:lnTo>
                  <a:pt x="1724" y="1126"/>
                </a:lnTo>
                <a:lnTo>
                  <a:pt x="1722" y="1135"/>
                </a:lnTo>
                <a:lnTo>
                  <a:pt x="1718" y="1150"/>
                </a:lnTo>
                <a:lnTo>
                  <a:pt x="1712" y="1170"/>
                </a:lnTo>
                <a:lnTo>
                  <a:pt x="1705" y="1195"/>
                </a:lnTo>
                <a:lnTo>
                  <a:pt x="1698" y="1225"/>
                </a:lnTo>
                <a:lnTo>
                  <a:pt x="1688" y="1258"/>
                </a:lnTo>
                <a:lnTo>
                  <a:pt x="1679" y="1296"/>
                </a:lnTo>
                <a:lnTo>
                  <a:pt x="1668" y="1337"/>
                </a:lnTo>
                <a:lnTo>
                  <a:pt x="1657" y="1381"/>
                </a:lnTo>
                <a:lnTo>
                  <a:pt x="1644" y="1428"/>
                </a:lnTo>
                <a:lnTo>
                  <a:pt x="1632" y="1476"/>
                </a:lnTo>
                <a:lnTo>
                  <a:pt x="1618" y="1527"/>
                </a:lnTo>
                <a:lnTo>
                  <a:pt x="1604" y="1578"/>
                </a:lnTo>
                <a:lnTo>
                  <a:pt x="1591" y="1631"/>
                </a:lnTo>
                <a:lnTo>
                  <a:pt x="1576" y="1684"/>
                </a:lnTo>
                <a:lnTo>
                  <a:pt x="1561" y="1739"/>
                </a:lnTo>
                <a:lnTo>
                  <a:pt x="1548" y="1792"/>
                </a:lnTo>
                <a:lnTo>
                  <a:pt x="1534" y="1845"/>
                </a:lnTo>
                <a:lnTo>
                  <a:pt x="1520" y="1897"/>
                </a:lnTo>
                <a:lnTo>
                  <a:pt x="1507" y="1948"/>
                </a:lnTo>
                <a:lnTo>
                  <a:pt x="1493" y="1998"/>
                </a:lnTo>
                <a:lnTo>
                  <a:pt x="1481" y="2045"/>
                </a:lnTo>
                <a:lnTo>
                  <a:pt x="1469" y="2089"/>
                </a:lnTo>
                <a:lnTo>
                  <a:pt x="1458" y="2131"/>
                </a:lnTo>
                <a:lnTo>
                  <a:pt x="1448" y="2170"/>
                </a:lnTo>
                <a:lnTo>
                  <a:pt x="1439" y="2205"/>
                </a:lnTo>
                <a:lnTo>
                  <a:pt x="1431" y="2236"/>
                </a:lnTo>
                <a:lnTo>
                  <a:pt x="1423" y="2263"/>
                </a:lnTo>
                <a:lnTo>
                  <a:pt x="1418" y="2285"/>
                </a:lnTo>
                <a:lnTo>
                  <a:pt x="1414" y="2301"/>
                </a:lnTo>
                <a:lnTo>
                  <a:pt x="1411" y="2312"/>
                </a:lnTo>
                <a:lnTo>
                  <a:pt x="1410" y="2317"/>
                </a:lnTo>
                <a:lnTo>
                  <a:pt x="1308" y="2317"/>
                </a:lnTo>
                <a:lnTo>
                  <a:pt x="1272" y="2317"/>
                </a:lnTo>
                <a:lnTo>
                  <a:pt x="1250" y="2317"/>
                </a:lnTo>
                <a:lnTo>
                  <a:pt x="1215" y="2317"/>
                </a:lnTo>
                <a:lnTo>
                  <a:pt x="1191" y="2317"/>
                </a:lnTo>
                <a:lnTo>
                  <a:pt x="1147" y="2317"/>
                </a:lnTo>
                <a:lnTo>
                  <a:pt x="1037" y="2317"/>
                </a:lnTo>
                <a:lnTo>
                  <a:pt x="1012" y="2317"/>
                </a:lnTo>
                <a:lnTo>
                  <a:pt x="968" y="2317"/>
                </a:lnTo>
                <a:lnTo>
                  <a:pt x="782" y="2317"/>
                </a:lnTo>
                <a:lnTo>
                  <a:pt x="771" y="2317"/>
                </a:lnTo>
                <a:lnTo>
                  <a:pt x="756" y="2317"/>
                </a:lnTo>
                <a:lnTo>
                  <a:pt x="749" y="2317"/>
                </a:lnTo>
                <a:lnTo>
                  <a:pt x="748" y="2313"/>
                </a:lnTo>
                <a:lnTo>
                  <a:pt x="745" y="2301"/>
                </a:lnTo>
                <a:lnTo>
                  <a:pt x="740" y="2286"/>
                </a:lnTo>
                <a:lnTo>
                  <a:pt x="735" y="2264"/>
                </a:lnTo>
                <a:lnTo>
                  <a:pt x="729" y="2237"/>
                </a:lnTo>
                <a:lnTo>
                  <a:pt x="721" y="2205"/>
                </a:lnTo>
                <a:lnTo>
                  <a:pt x="711" y="2169"/>
                </a:lnTo>
                <a:lnTo>
                  <a:pt x="702" y="2128"/>
                </a:lnTo>
                <a:lnTo>
                  <a:pt x="690" y="2084"/>
                </a:lnTo>
                <a:lnTo>
                  <a:pt x="679" y="2036"/>
                </a:lnTo>
                <a:lnTo>
                  <a:pt x="665" y="1985"/>
                </a:lnTo>
                <a:lnTo>
                  <a:pt x="651" y="1931"/>
                </a:lnTo>
                <a:lnTo>
                  <a:pt x="638" y="1874"/>
                </a:lnTo>
                <a:lnTo>
                  <a:pt x="623" y="1815"/>
                </a:lnTo>
                <a:lnTo>
                  <a:pt x="607" y="1753"/>
                </a:lnTo>
                <a:lnTo>
                  <a:pt x="592" y="1691"/>
                </a:lnTo>
                <a:lnTo>
                  <a:pt x="576" y="1626"/>
                </a:lnTo>
                <a:lnTo>
                  <a:pt x="559" y="1560"/>
                </a:lnTo>
                <a:lnTo>
                  <a:pt x="542" y="1494"/>
                </a:lnTo>
                <a:lnTo>
                  <a:pt x="526" y="1427"/>
                </a:lnTo>
                <a:lnTo>
                  <a:pt x="509" y="1360"/>
                </a:lnTo>
                <a:lnTo>
                  <a:pt x="492" y="1292"/>
                </a:lnTo>
                <a:lnTo>
                  <a:pt x="474" y="1225"/>
                </a:lnTo>
                <a:lnTo>
                  <a:pt x="459" y="1159"/>
                </a:lnTo>
                <a:lnTo>
                  <a:pt x="442" y="1093"/>
                </a:lnTo>
                <a:lnTo>
                  <a:pt x="426" y="1029"/>
                </a:lnTo>
                <a:lnTo>
                  <a:pt x="411" y="966"/>
                </a:lnTo>
                <a:lnTo>
                  <a:pt x="395" y="906"/>
                </a:lnTo>
                <a:lnTo>
                  <a:pt x="380" y="847"/>
                </a:lnTo>
                <a:lnTo>
                  <a:pt x="367" y="791"/>
                </a:lnTo>
                <a:lnTo>
                  <a:pt x="353" y="738"/>
                </a:lnTo>
                <a:lnTo>
                  <a:pt x="340" y="687"/>
                </a:lnTo>
                <a:lnTo>
                  <a:pt x="328" y="640"/>
                </a:lnTo>
                <a:lnTo>
                  <a:pt x="317" y="597"/>
                </a:lnTo>
                <a:lnTo>
                  <a:pt x="308" y="558"/>
                </a:lnTo>
                <a:lnTo>
                  <a:pt x="298" y="522"/>
                </a:lnTo>
                <a:lnTo>
                  <a:pt x="291" y="492"/>
                </a:lnTo>
                <a:lnTo>
                  <a:pt x="285" y="466"/>
                </a:lnTo>
                <a:lnTo>
                  <a:pt x="280" y="446"/>
                </a:lnTo>
                <a:lnTo>
                  <a:pt x="275" y="431"/>
                </a:lnTo>
                <a:lnTo>
                  <a:pt x="273" y="422"/>
                </a:lnTo>
                <a:lnTo>
                  <a:pt x="272" y="419"/>
                </a:lnTo>
                <a:lnTo>
                  <a:pt x="118" y="419"/>
                </a:lnTo>
                <a:lnTo>
                  <a:pt x="91" y="419"/>
                </a:lnTo>
                <a:lnTo>
                  <a:pt x="66" y="419"/>
                </a:lnTo>
                <a:lnTo>
                  <a:pt x="43" y="419"/>
                </a:lnTo>
                <a:lnTo>
                  <a:pt x="24" y="419"/>
                </a:lnTo>
                <a:lnTo>
                  <a:pt x="9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8607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</p:grpSpPr>
        <p:sp>
          <p:nvSpPr>
            <p:cNvPr id="40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TextBox 43"/>
          <p:cNvSpPr txBox="1"/>
          <p:nvPr userDrawn="1"/>
        </p:nvSpPr>
        <p:spPr>
          <a:xfrm>
            <a:off x="2745217" y="2685686"/>
            <a:ext cx="36535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0" fontAlgn="base">
              <a:spcBef>
                <a:spcPts val="0"/>
              </a:spcBef>
              <a:spcAft>
                <a:spcPct val="0"/>
              </a:spcAft>
            </a:pPr>
            <a:r>
              <a:rPr lang="en-US" sz="4400" b="1" kern="1200" cap="none" spc="-50" baseline="0" dirty="0">
                <a:solidFill>
                  <a:schemeClr val="bg2"/>
                </a:solidFill>
                <a:latin typeface="+mj-lt"/>
                <a:ea typeface="+mj-ea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6884668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hank You_t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2745217" y="2685686"/>
            <a:ext cx="36535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0" fontAlgn="base">
              <a:spcBef>
                <a:spcPts val="0"/>
              </a:spcBef>
              <a:spcAft>
                <a:spcPct val="0"/>
              </a:spcAft>
            </a:pPr>
            <a:r>
              <a:rPr lang="en-US" sz="4400" b="1" kern="1200" cap="none" spc="-50" baseline="0" dirty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0909630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Go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752600"/>
            <a:ext cx="9144000" cy="707886"/>
          </a:xfrm>
        </p:spPr>
        <p:txBody>
          <a:bodyPr/>
          <a:lstStyle>
            <a:lvl1pPr algn="ctr">
              <a:defRPr sz="4000" b="1" baseline="0">
                <a:solidFill>
                  <a:schemeClr val="tx2"/>
                </a:solidFill>
                <a:latin typeface="Encode Sans Normal"/>
                <a:cs typeface="Encode Sans Normal"/>
              </a:defRPr>
            </a:lvl1pPr>
          </a:lstStyle>
          <a:p>
            <a:pPr lvl="0"/>
            <a:r>
              <a:rPr lang="en-US" dirty="0"/>
              <a:t>QUESTIONS AND ANSWERS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1003300" y="2933700"/>
            <a:ext cx="7162800" cy="2113399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535719" y="63223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937732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752600"/>
            <a:ext cx="9144000" cy="707886"/>
          </a:xfrm>
        </p:spPr>
        <p:txBody>
          <a:bodyPr/>
          <a:lstStyle>
            <a:lvl1pPr algn="ctr">
              <a:defRPr sz="4000" b="1" baseline="0">
                <a:solidFill>
                  <a:schemeClr val="bg2"/>
                </a:solidFill>
                <a:latin typeface="Encode Sans Normal"/>
                <a:cs typeface="Encode Sans Normal"/>
              </a:defRPr>
            </a:lvl1pPr>
          </a:lstStyle>
          <a:p>
            <a:pPr lvl="0"/>
            <a:r>
              <a:rPr lang="en-US" dirty="0"/>
              <a:t>QUESTIONS AND ANSWERS</a:t>
            </a:r>
          </a:p>
        </p:txBody>
      </p:sp>
      <p:sp>
        <p:nvSpPr>
          <p:cNvPr id="5" name="Content Placeholder 8"/>
          <p:cNvSpPr>
            <a:spLocks noGrp="1"/>
          </p:cNvSpPr>
          <p:nvPr>
            <p:ph sz="quarter" idx="11"/>
          </p:nvPr>
        </p:nvSpPr>
        <p:spPr>
          <a:xfrm>
            <a:off x="1003300" y="2933700"/>
            <a:ext cx="7162800" cy="2113399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30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7535719" y="6322333"/>
            <a:ext cx="1219200" cy="298642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61389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1910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147888"/>
            <a:ext cx="7743825" cy="145167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5300"/>
              </a:lnSpc>
              <a:spcBef>
                <a:spcPts val="0"/>
              </a:spcBef>
              <a:defRPr sz="5200" b="1" cap="all" spc="-3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6987139" y="5907846"/>
            <a:ext cx="1882239" cy="461054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Freeform 6"/>
          <p:cNvSpPr>
            <a:spLocks/>
          </p:cNvSpPr>
          <p:nvPr userDrawn="1"/>
        </p:nvSpPr>
        <p:spPr bwMode="auto">
          <a:xfrm>
            <a:off x="7533074" y="504203"/>
            <a:ext cx="1610926" cy="1079545"/>
          </a:xfrm>
          <a:custGeom>
            <a:avLst/>
            <a:gdLst>
              <a:gd name="T0" fmla="*/ 88 w 3456"/>
              <a:gd name="T1" fmla="*/ 0 h 2317"/>
              <a:gd name="T2" fmla="*/ 462 w 3456"/>
              <a:gd name="T3" fmla="*/ 0 h 2317"/>
              <a:gd name="T4" fmla="*/ 1159 w 3456"/>
              <a:gd name="T5" fmla="*/ 0 h 2317"/>
              <a:gd name="T6" fmla="*/ 1231 w 3456"/>
              <a:gd name="T7" fmla="*/ 419 h 2317"/>
              <a:gd name="T8" fmla="*/ 953 w 3456"/>
              <a:gd name="T9" fmla="*/ 419 h 2317"/>
              <a:gd name="T10" fmla="*/ 1239 w 3456"/>
              <a:gd name="T11" fmla="*/ 1591 h 2317"/>
              <a:gd name="T12" fmla="*/ 1298 w 3456"/>
              <a:gd name="T13" fmla="*/ 1374 h 2317"/>
              <a:gd name="T14" fmla="*/ 1387 w 3456"/>
              <a:gd name="T15" fmla="*/ 1044 h 2317"/>
              <a:gd name="T16" fmla="*/ 1487 w 3456"/>
              <a:gd name="T17" fmla="*/ 673 h 2317"/>
              <a:gd name="T18" fmla="*/ 1580 w 3456"/>
              <a:gd name="T19" fmla="*/ 328 h 2317"/>
              <a:gd name="T20" fmla="*/ 1646 w 3456"/>
              <a:gd name="T21" fmla="*/ 81 h 2317"/>
              <a:gd name="T22" fmla="*/ 1763 w 3456"/>
              <a:gd name="T23" fmla="*/ 0 h 2317"/>
              <a:gd name="T24" fmla="*/ 2093 w 3456"/>
              <a:gd name="T25" fmla="*/ 0 h 2317"/>
              <a:gd name="T26" fmla="*/ 2122 w 3456"/>
              <a:gd name="T27" fmla="*/ 113 h 2317"/>
              <a:gd name="T28" fmla="*/ 2189 w 3456"/>
              <a:gd name="T29" fmla="*/ 380 h 2317"/>
              <a:gd name="T30" fmla="*/ 2277 w 3456"/>
              <a:gd name="T31" fmla="*/ 734 h 2317"/>
              <a:gd name="T32" fmla="*/ 2369 w 3456"/>
              <a:gd name="T33" fmla="*/ 1105 h 2317"/>
              <a:gd name="T34" fmla="*/ 2447 w 3456"/>
              <a:gd name="T35" fmla="*/ 1420 h 2317"/>
              <a:gd name="T36" fmla="*/ 2496 w 3456"/>
              <a:gd name="T37" fmla="*/ 1611 h 2317"/>
              <a:gd name="T38" fmla="*/ 2634 w 3456"/>
              <a:gd name="T39" fmla="*/ 419 h 2317"/>
              <a:gd name="T40" fmla="*/ 2536 w 3456"/>
              <a:gd name="T41" fmla="*/ 281 h 2317"/>
              <a:gd name="T42" fmla="*/ 2536 w 3456"/>
              <a:gd name="T43" fmla="*/ 0 h 2317"/>
              <a:gd name="T44" fmla="*/ 3215 w 3456"/>
              <a:gd name="T45" fmla="*/ 419 h 2317"/>
              <a:gd name="T46" fmla="*/ 3178 w 3456"/>
              <a:gd name="T47" fmla="*/ 446 h 2317"/>
              <a:gd name="T48" fmla="*/ 3127 w 3456"/>
              <a:gd name="T49" fmla="*/ 640 h 2317"/>
              <a:gd name="T50" fmla="*/ 3041 w 3456"/>
              <a:gd name="T51" fmla="*/ 967 h 2317"/>
              <a:gd name="T52" fmla="*/ 2938 w 3456"/>
              <a:gd name="T53" fmla="*/ 1360 h 2317"/>
              <a:gd name="T54" fmla="*/ 2833 w 3456"/>
              <a:gd name="T55" fmla="*/ 1754 h 2317"/>
              <a:gd name="T56" fmla="*/ 2746 w 3456"/>
              <a:gd name="T57" fmla="*/ 2084 h 2317"/>
              <a:gd name="T58" fmla="*/ 2693 w 3456"/>
              <a:gd name="T59" fmla="*/ 2286 h 2317"/>
              <a:gd name="T60" fmla="*/ 2525 w 3456"/>
              <a:gd name="T61" fmla="*/ 2317 h 2317"/>
              <a:gd name="T62" fmla="*/ 2242 w 3456"/>
              <a:gd name="T63" fmla="*/ 2317 h 2317"/>
              <a:gd name="T64" fmla="*/ 2020 w 3456"/>
              <a:gd name="T65" fmla="*/ 2301 h 2317"/>
              <a:gd name="T66" fmla="*/ 1977 w 3456"/>
              <a:gd name="T67" fmla="*/ 2131 h 2317"/>
              <a:gd name="T68" fmla="*/ 1906 w 3456"/>
              <a:gd name="T69" fmla="*/ 1845 h 2317"/>
              <a:gd name="T70" fmla="*/ 1825 w 3456"/>
              <a:gd name="T71" fmla="*/ 1527 h 2317"/>
              <a:gd name="T72" fmla="*/ 1758 w 3456"/>
              <a:gd name="T73" fmla="*/ 1258 h 2317"/>
              <a:gd name="T74" fmla="*/ 1725 w 3456"/>
              <a:gd name="T75" fmla="*/ 1126 h 2317"/>
              <a:gd name="T76" fmla="*/ 1705 w 3456"/>
              <a:gd name="T77" fmla="*/ 1195 h 2317"/>
              <a:gd name="T78" fmla="*/ 1644 w 3456"/>
              <a:gd name="T79" fmla="*/ 1428 h 2317"/>
              <a:gd name="T80" fmla="*/ 1561 w 3456"/>
              <a:gd name="T81" fmla="*/ 1739 h 2317"/>
              <a:gd name="T82" fmla="*/ 1481 w 3456"/>
              <a:gd name="T83" fmla="*/ 2045 h 2317"/>
              <a:gd name="T84" fmla="*/ 1423 w 3456"/>
              <a:gd name="T85" fmla="*/ 2263 h 2317"/>
              <a:gd name="T86" fmla="*/ 1272 w 3456"/>
              <a:gd name="T87" fmla="*/ 2317 h 2317"/>
              <a:gd name="T88" fmla="*/ 1012 w 3456"/>
              <a:gd name="T89" fmla="*/ 2317 h 2317"/>
              <a:gd name="T90" fmla="*/ 748 w 3456"/>
              <a:gd name="T91" fmla="*/ 2313 h 2317"/>
              <a:gd name="T92" fmla="*/ 711 w 3456"/>
              <a:gd name="T93" fmla="*/ 2169 h 2317"/>
              <a:gd name="T94" fmla="*/ 638 w 3456"/>
              <a:gd name="T95" fmla="*/ 1874 h 2317"/>
              <a:gd name="T96" fmla="*/ 542 w 3456"/>
              <a:gd name="T97" fmla="*/ 1494 h 2317"/>
              <a:gd name="T98" fmla="*/ 442 w 3456"/>
              <a:gd name="T99" fmla="*/ 1093 h 2317"/>
              <a:gd name="T100" fmla="*/ 353 w 3456"/>
              <a:gd name="T101" fmla="*/ 738 h 2317"/>
              <a:gd name="T102" fmla="*/ 291 w 3456"/>
              <a:gd name="T103" fmla="*/ 492 h 2317"/>
              <a:gd name="T104" fmla="*/ 118 w 3456"/>
              <a:gd name="T105" fmla="*/ 419 h 2317"/>
              <a:gd name="T106" fmla="*/ 0 w 3456"/>
              <a:gd name="T107" fmla="*/ 419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56" h="2317">
                <a:moveTo>
                  <a:pt x="0" y="0"/>
                </a:moveTo>
                <a:lnTo>
                  <a:pt x="15" y="0"/>
                </a:lnTo>
                <a:lnTo>
                  <a:pt x="22" y="0"/>
                </a:lnTo>
                <a:lnTo>
                  <a:pt x="43" y="0"/>
                </a:lnTo>
                <a:lnTo>
                  <a:pt x="71" y="0"/>
                </a:lnTo>
                <a:lnTo>
                  <a:pt x="88" y="0"/>
                </a:lnTo>
                <a:lnTo>
                  <a:pt x="189" y="0"/>
                </a:lnTo>
                <a:lnTo>
                  <a:pt x="237" y="0"/>
                </a:lnTo>
                <a:lnTo>
                  <a:pt x="289" y="0"/>
                </a:lnTo>
                <a:lnTo>
                  <a:pt x="345" y="0"/>
                </a:lnTo>
                <a:lnTo>
                  <a:pt x="402" y="0"/>
                </a:lnTo>
                <a:lnTo>
                  <a:pt x="462" y="0"/>
                </a:lnTo>
                <a:lnTo>
                  <a:pt x="941" y="0"/>
                </a:lnTo>
                <a:lnTo>
                  <a:pt x="993" y="0"/>
                </a:lnTo>
                <a:lnTo>
                  <a:pt x="1042" y="0"/>
                </a:lnTo>
                <a:lnTo>
                  <a:pt x="1106" y="0"/>
                </a:lnTo>
                <a:lnTo>
                  <a:pt x="1125" y="0"/>
                </a:lnTo>
                <a:lnTo>
                  <a:pt x="1159" y="0"/>
                </a:lnTo>
                <a:lnTo>
                  <a:pt x="1188" y="0"/>
                </a:lnTo>
                <a:lnTo>
                  <a:pt x="1231" y="0"/>
                </a:lnTo>
                <a:lnTo>
                  <a:pt x="1231" y="372"/>
                </a:lnTo>
                <a:lnTo>
                  <a:pt x="1231" y="394"/>
                </a:lnTo>
                <a:lnTo>
                  <a:pt x="1231" y="410"/>
                </a:lnTo>
                <a:lnTo>
                  <a:pt x="1231" y="419"/>
                </a:lnTo>
                <a:lnTo>
                  <a:pt x="1082" y="419"/>
                </a:lnTo>
                <a:lnTo>
                  <a:pt x="1053" y="419"/>
                </a:lnTo>
                <a:lnTo>
                  <a:pt x="1024" y="419"/>
                </a:lnTo>
                <a:lnTo>
                  <a:pt x="997" y="419"/>
                </a:lnTo>
                <a:lnTo>
                  <a:pt x="973" y="419"/>
                </a:lnTo>
                <a:lnTo>
                  <a:pt x="953" y="419"/>
                </a:lnTo>
                <a:lnTo>
                  <a:pt x="924" y="419"/>
                </a:lnTo>
                <a:lnTo>
                  <a:pt x="1226" y="1638"/>
                </a:lnTo>
                <a:lnTo>
                  <a:pt x="1227" y="1635"/>
                </a:lnTo>
                <a:lnTo>
                  <a:pt x="1229" y="1627"/>
                </a:lnTo>
                <a:lnTo>
                  <a:pt x="1234" y="1611"/>
                </a:lnTo>
                <a:lnTo>
                  <a:pt x="1239" y="1591"/>
                </a:lnTo>
                <a:lnTo>
                  <a:pt x="1246" y="1566"/>
                </a:lnTo>
                <a:lnTo>
                  <a:pt x="1255" y="1536"/>
                </a:lnTo>
                <a:lnTo>
                  <a:pt x="1264" y="1502"/>
                </a:lnTo>
                <a:lnTo>
                  <a:pt x="1275" y="1463"/>
                </a:lnTo>
                <a:lnTo>
                  <a:pt x="1286" y="1420"/>
                </a:lnTo>
                <a:lnTo>
                  <a:pt x="1298" y="1374"/>
                </a:lnTo>
                <a:lnTo>
                  <a:pt x="1311" y="1325"/>
                </a:lnTo>
                <a:lnTo>
                  <a:pt x="1325" y="1273"/>
                </a:lnTo>
                <a:lnTo>
                  <a:pt x="1339" y="1219"/>
                </a:lnTo>
                <a:lnTo>
                  <a:pt x="1355" y="1162"/>
                </a:lnTo>
                <a:lnTo>
                  <a:pt x="1371" y="1104"/>
                </a:lnTo>
                <a:lnTo>
                  <a:pt x="1387" y="1044"/>
                </a:lnTo>
                <a:lnTo>
                  <a:pt x="1403" y="984"/>
                </a:lnTo>
                <a:lnTo>
                  <a:pt x="1420" y="922"/>
                </a:lnTo>
                <a:lnTo>
                  <a:pt x="1437" y="860"/>
                </a:lnTo>
                <a:lnTo>
                  <a:pt x="1454" y="797"/>
                </a:lnTo>
                <a:lnTo>
                  <a:pt x="1470" y="734"/>
                </a:lnTo>
                <a:lnTo>
                  <a:pt x="1487" y="673"/>
                </a:lnTo>
                <a:lnTo>
                  <a:pt x="1504" y="611"/>
                </a:lnTo>
                <a:lnTo>
                  <a:pt x="1520" y="551"/>
                </a:lnTo>
                <a:lnTo>
                  <a:pt x="1535" y="492"/>
                </a:lnTo>
                <a:lnTo>
                  <a:pt x="1551" y="436"/>
                </a:lnTo>
                <a:lnTo>
                  <a:pt x="1566" y="380"/>
                </a:lnTo>
                <a:lnTo>
                  <a:pt x="1580" y="328"/>
                </a:lnTo>
                <a:lnTo>
                  <a:pt x="1593" y="278"/>
                </a:lnTo>
                <a:lnTo>
                  <a:pt x="1605" y="231"/>
                </a:lnTo>
                <a:lnTo>
                  <a:pt x="1618" y="188"/>
                </a:lnTo>
                <a:lnTo>
                  <a:pt x="1629" y="149"/>
                </a:lnTo>
                <a:lnTo>
                  <a:pt x="1638" y="112"/>
                </a:lnTo>
                <a:lnTo>
                  <a:pt x="1646" y="81"/>
                </a:lnTo>
                <a:lnTo>
                  <a:pt x="1654" y="55"/>
                </a:lnTo>
                <a:lnTo>
                  <a:pt x="1660" y="33"/>
                </a:lnTo>
                <a:lnTo>
                  <a:pt x="1664" y="16"/>
                </a:lnTo>
                <a:lnTo>
                  <a:pt x="1667" y="6"/>
                </a:lnTo>
                <a:lnTo>
                  <a:pt x="1668" y="0"/>
                </a:lnTo>
                <a:lnTo>
                  <a:pt x="1763" y="0"/>
                </a:lnTo>
                <a:lnTo>
                  <a:pt x="1794" y="0"/>
                </a:lnTo>
                <a:lnTo>
                  <a:pt x="1811" y="0"/>
                </a:lnTo>
                <a:lnTo>
                  <a:pt x="1968" y="0"/>
                </a:lnTo>
                <a:lnTo>
                  <a:pt x="1999" y="0"/>
                </a:lnTo>
                <a:lnTo>
                  <a:pt x="2028" y="0"/>
                </a:lnTo>
                <a:lnTo>
                  <a:pt x="2093" y="0"/>
                </a:lnTo>
                <a:lnTo>
                  <a:pt x="2095" y="6"/>
                </a:lnTo>
                <a:lnTo>
                  <a:pt x="2098" y="16"/>
                </a:lnTo>
                <a:lnTo>
                  <a:pt x="2102" y="33"/>
                </a:lnTo>
                <a:lnTo>
                  <a:pt x="2107" y="55"/>
                </a:lnTo>
                <a:lnTo>
                  <a:pt x="2113" y="81"/>
                </a:lnTo>
                <a:lnTo>
                  <a:pt x="2122" y="113"/>
                </a:lnTo>
                <a:lnTo>
                  <a:pt x="2130" y="149"/>
                </a:lnTo>
                <a:lnTo>
                  <a:pt x="2141" y="188"/>
                </a:lnTo>
                <a:lnTo>
                  <a:pt x="2151" y="231"/>
                </a:lnTo>
                <a:lnTo>
                  <a:pt x="2163" y="278"/>
                </a:lnTo>
                <a:lnTo>
                  <a:pt x="2175" y="328"/>
                </a:lnTo>
                <a:lnTo>
                  <a:pt x="2189" y="380"/>
                </a:lnTo>
                <a:lnTo>
                  <a:pt x="2202" y="436"/>
                </a:lnTo>
                <a:lnTo>
                  <a:pt x="2216" y="492"/>
                </a:lnTo>
                <a:lnTo>
                  <a:pt x="2231" y="552"/>
                </a:lnTo>
                <a:lnTo>
                  <a:pt x="2246" y="611"/>
                </a:lnTo>
                <a:lnTo>
                  <a:pt x="2261" y="673"/>
                </a:lnTo>
                <a:lnTo>
                  <a:pt x="2277" y="734"/>
                </a:lnTo>
                <a:lnTo>
                  <a:pt x="2292" y="797"/>
                </a:lnTo>
                <a:lnTo>
                  <a:pt x="2308" y="860"/>
                </a:lnTo>
                <a:lnTo>
                  <a:pt x="2323" y="922"/>
                </a:lnTo>
                <a:lnTo>
                  <a:pt x="2339" y="984"/>
                </a:lnTo>
                <a:lnTo>
                  <a:pt x="2354" y="1044"/>
                </a:lnTo>
                <a:lnTo>
                  <a:pt x="2369" y="1105"/>
                </a:lnTo>
                <a:lnTo>
                  <a:pt x="2384" y="1162"/>
                </a:lnTo>
                <a:lnTo>
                  <a:pt x="2397" y="1219"/>
                </a:lnTo>
                <a:lnTo>
                  <a:pt x="2411" y="1273"/>
                </a:lnTo>
                <a:lnTo>
                  <a:pt x="2423" y="1325"/>
                </a:lnTo>
                <a:lnTo>
                  <a:pt x="2436" y="1374"/>
                </a:lnTo>
                <a:lnTo>
                  <a:pt x="2447" y="1420"/>
                </a:lnTo>
                <a:lnTo>
                  <a:pt x="2458" y="1463"/>
                </a:lnTo>
                <a:lnTo>
                  <a:pt x="2467" y="1502"/>
                </a:lnTo>
                <a:lnTo>
                  <a:pt x="2477" y="1536"/>
                </a:lnTo>
                <a:lnTo>
                  <a:pt x="2484" y="1565"/>
                </a:lnTo>
                <a:lnTo>
                  <a:pt x="2490" y="1591"/>
                </a:lnTo>
                <a:lnTo>
                  <a:pt x="2496" y="1611"/>
                </a:lnTo>
                <a:lnTo>
                  <a:pt x="2499" y="1627"/>
                </a:lnTo>
                <a:lnTo>
                  <a:pt x="2501" y="1635"/>
                </a:lnTo>
                <a:lnTo>
                  <a:pt x="2502" y="1638"/>
                </a:lnTo>
                <a:lnTo>
                  <a:pt x="2831" y="419"/>
                </a:lnTo>
                <a:lnTo>
                  <a:pt x="2663" y="419"/>
                </a:lnTo>
                <a:lnTo>
                  <a:pt x="2634" y="419"/>
                </a:lnTo>
                <a:lnTo>
                  <a:pt x="2607" y="419"/>
                </a:lnTo>
                <a:lnTo>
                  <a:pt x="2582" y="419"/>
                </a:lnTo>
                <a:lnTo>
                  <a:pt x="2562" y="419"/>
                </a:lnTo>
                <a:lnTo>
                  <a:pt x="2546" y="419"/>
                </a:lnTo>
                <a:lnTo>
                  <a:pt x="2536" y="419"/>
                </a:lnTo>
                <a:lnTo>
                  <a:pt x="2536" y="281"/>
                </a:lnTo>
                <a:lnTo>
                  <a:pt x="2536" y="246"/>
                </a:lnTo>
                <a:lnTo>
                  <a:pt x="2536" y="209"/>
                </a:lnTo>
                <a:lnTo>
                  <a:pt x="2536" y="47"/>
                </a:lnTo>
                <a:lnTo>
                  <a:pt x="2536" y="26"/>
                </a:lnTo>
                <a:lnTo>
                  <a:pt x="2536" y="10"/>
                </a:lnTo>
                <a:lnTo>
                  <a:pt x="2536" y="0"/>
                </a:lnTo>
                <a:lnTo>
                  <a:pt x="3456" y="0"/>
                </a:lnTo>
                <a:lnTo>
                  <a:pt x="3456" y="419"/>
                </a:lnTo>
                <a:lnTo>
                  <a:pt x="3283" y="419"/>
                </a:lnTo>
                <a:lnTo>
                  <a:pt x="3258" y="419"/>
                </a:lnTo>
                <a:lnTo>
                  <a:pt x="3234" y="419"/>
                </a:lnTo>
                <a:lnTo>
                  <a:pt x="3215" y="419"/>
                </a:lnTo>
                <a:lnTo>
                  <a:pt x="3199" y="419"/>
                </a:lnTo>
                <a:lnTo>
                  <a:pt x="3189" y="419"/>
                </a:lnTo>
                <a:lnTo>
                  <a:pt x="3186" y="419"/>
                </a:lnTo>
                <a:lnTo>
                  <a:pt x="3185" y="422"/>
                </a:lnTo>
                <a:lnTo>
                  <a:pt x="3183" y="431"/>
                </a:lnTo>
                <a:lnTo>
                  <a:pt x="3178" y="446"/>
                </a:lnTo>
                <a:lnTo>
                  <a:pt x="3173" y="466"/>
                </a:lnTo>
                <a:lnTo>
                  <a:pt x="3166" y="492"/>
                </a:lnTo>
                <a:lnTo>
                  <a:pt x="3159" y="522"/>
                </a:lnTo>
                <a:lnTo>
                  <a:pt x="3149" y="558"/>
                </a:lnTo>
                <a:lnTo>
                  <a:pt x="3139" y="597"/>
                </a:lnTo>
                <a:lnTo>
                  <a:pt x="3127" y="640"/>
                </a:lnTo>
                <a:lnTo>
                  <a:pt x="3115" y="687"/>
                </a:lnTo>
                <a:lnTo>
                  <a:pt x="3101" y="738"/>
                </a:lnTo>
                <a:lnTo>
                  <a:pt x="3087" y="791"/>
                </a:lnTo>
                <a:lnTo>
                  <a:pt x="3073" y="847"/>
                </a:lnTo>
                <a:lnTo>
                  <a:pt x="3057" y="906"/>
                </a:lnTo>
                <a:lnTo>
                  <a:pt x="3041" y="967"/>
                </a:lnTo>
                <a:lnTo>
                  <a:pt x="3025" y="1029"/>
                </a:lnTo>
                <a:lnTo>
                  <a:pt x="3008" y="1093"/>
                </a:lnTo>
                <a:lnTo>
                  <a:pt x="2990" y="1159"/>
                </a:lnTo>
                <a:lnTo>
                  <a:pt x="2973" y="1225"/>
                </a:lnTo>
                <a:lnTo>
                  <a:pt x="2955" y="1292"/>
                </a:lnTo>
                <a:lnTo>
                  <a:pt x="2938" y="1360"/>
                </a:lnTo>
                <a:lnTo>
                  <a:pt x="2920" y="1427"/>
                </a:lnTo>
                <a:lnTo>
                  <a:pt x="2902" y="1494"/>
                </a:lnTo>
                <a:lnTo>
                  <a:pt x="2884" y="1560"/>
                </a:lnTo>
                <a:lnTo>
                  <a:pt x="2867" y="1626"/>
                </a:lnTo>
                <a:lnTo>
                  <a:pt x="2850" y="1691"/>
                </a:lnTo>
                <a:lnTo>
                  <a:pt x="2833" y="1754"/>
                </a:lnTo>
                <a:lnTo>
                  <a:pt x="2817" y="1815"/>
                </a:lnTo>
                <a:lnTo>
                  <a:pt x="2801" y="1874"/>
                </a:lnTo>
                <a:lnTo>
                  <a:pt x="2787" y="1931"/>
                </a:lnTo>
                <a:lnTo>
                  <a:pt x="2772" y="1985"/>
                </a:lnTo>
                <a:lnTo>
                  <a:pt x="2759" y="2036"/>
                </a:lnTo>
                <a:lnTo>
                  <a:pt x="2746" y="2084"/>
                </a:lnTo>
                <a:lnTo>
                  <a:pt x="2734" y="2128"/>
                </a:lnTo>
                <a:lnTo>
                  <a:pt x="2724" y="2169"/>
                </a:lnTo>
                <a:lnTo>
                  <a:pt x="2715" y="2205"/>
                </a:lnTo>
                <a:lnTo>
                  <a:pt x="2706" y="2237"/>
                </a:lnTo>
                <a:lnTo>
                  <a:pt x="2699" y="2264"/>
                </a:lnTo>
                <a:lnTo>
                  <a:pt x="2693" y="2286"/>
                </a:lnTo>
                <a:lnTo>
                  <a:pt x="2688" y="2302"/>
                </a:lnTo>
                <a:lnTo>
                  <a:pt x="2686" y="2313"/>
                </a:lnTo>
                <a:lnTo>
                  <a:pt x="2684" y="2317"/>
                </a:lnTo>
                <a:lnTo>
                  <a:pt x="2584" y="2317"/>
                </a:lnTo>
                <a:lnTo>
                  <a:pt x="2548" y="2317"/>
                </a:lnTo>
                <a:lnTo>
                  <a:pt x="2525" y="2317"/>
                </a:lnTo>
                <a:lnTo>
                  <a:pt x="2490" y="2317"/>
                </a:lnTo>
                <a:lnTo>
                  <a:pt x="2466" y="2317"/>
                </a:lnTo>
                <a:lnTo>
                  <a:pt x="2422" y="2317"/>
                </a:lnTo>
                <a:lnTo>
                  <a:pt x="2312" y="2317"/>
                </a:lnTo>
                <a:lnTo>
                  <a:pt x="2286" y="2317"/>
                </a:lnTo>
                <a:lnTo>
                  <a:pt x="2242" y="2317"/>
                </a:lnTo>
                <a:lnTo>
                  <a:pt x="2058" y="2317"/>
                </a:lnTo>
                <a:lnTo>
                  <a:pt x="2045" y="2317"/>
                </a:lnTo>
                <a:lnTo>
                  <a:pt x="2032" y="2317"/>
                </a:lnTo>
                <a:lnTo>
                  <a:pt x="2024" y="2317"/>
                </a:lnTo>
                <a:lnTo>
                  <a:pt x="2023" y="2312"/>
                </a:lnTo>
                <a:lnTo>
                  <a:pt x="2020" y="2301"/>
                </a:lnTo>
                <a:lnTo>
                  <a:pt x="2016" y="2285"/>
                </a:lnTo>
                <a:lnTo>
                  <a:pt x="2011" y="2263"/>
                </a:lnTo>
                <a:lnTo>
                  <a:pt x="2003" y="2236"/>
                </a:lnTo>
                <a:lnTo>
                  <a:pt x="1996" y="2205"/>
                </a:lnTo>
                <a:lnTo>
                  <a:pt x="1988" y="2170"/>
                </a:lnTo>
                <a:lnTo>
                  <a:pt x="1977" y="2131"/>
                </a:lnTo>
                <a:lnTo>
                  <a:pt x="1967" y="2089"/>
                </a:lnTo>
                <a:lnTo>
                  <a:pt x="1956" y="2045"/>
                </a:lnTo>
                <a:lnTo>
                  <a:pt x="1944" y="1998"/>
                </a:lnTo>
                <a:lnTo>
                  <a:pt x="1931" y="1948"/>
                </a:lnTo>
                <a:lnTo>
                  <a:pt x="1919" y="1897"/>
                </a:lnTo>
                <a:lnTo>
                  <a:pt x="1906" y="1845"/>
                </a:lnTo>
                <a:lnTo>
                  <a:pt x="1892" y="1792"/>
                </a:lnTo>
                <a:lnTo>
                  <a:pt x="1879" y="1739"/>
                </a:lnTo>
                <a:lnTo>
                  <a:pt x="1865" y="1684"/>
                </a:lnTo>
                <a:lnTo>
                  <a:pt x="1852" y="1631"/>
                </a:lnTo>
                <a:lnTo>
                  <a:pt x="1839" y="1578"/>
                </a:lnTo>
                <a:lnTo>
                  <a:pt x="1825" y="1527"/>
                </a:lnTo>
                <a:lnTo>
                  <a:pt x="1813" y="1476"/>
                </a:lnTo>
                <a:lnTo>
                  <a:pt x="1801" y="1428"/>
                </a:lnTo>
                <a:lnTo>
                  <a:pt x="1790" y="1381"/>
                </a:lnTo>
                <a:lnTo>
                  <a:pt x="1778" y="1337"/>
                </a:lnTo>
                <a:lnTo>
                  <a:pt x="1768" y="1296"/>
                </a:lnTo>
                <a:lnTo>
                  <a:pt x="1758" y="1258"/>
                </a:lnTo>
                <a:lnTo>
                  <a:pt x="1750" y="1225"/>
                </a:lnTo>
                <a:lnTo>
                  <a:pt x="1743" y="1195"/>
                </a:lnTo>
                <a:lnTo>
                  <a:pt x="1736" y="1170"/>
                </a:lnTo>
                <a:lnTo>
                  <a:pt x="1731" y="1150"/>
                </a:lnTo>
                <a:lnTo>
                  <a:pt x="1727" y="1135"/>
                </a:lnTo>
                <a:lnTo>
                  <a:pt x="1725" y="1126"/>
                </a:lnTo>
                <a:lnTo>
                  <a:pt x="1725" y="1123"/>
                </a:lnTo>
                <a:lnTo>
                  <a:pt x="1724" y="1126"/>
                </a:lnTo>
                <a:lnTo>
                  <a:pt x="1722" y="1135"/>
                </a:lnTo>
                <a:lnTo>
                  <a:pt x="1718" y="1150"/>
                </a:lnTo>
                <a:lnTo>
                  <a:pt x="1712" y="1170"/>
                </a:lnTo>
                <a:lnTo>
                  <a:pt x="1705" y="1195"/>
                </a:lnTo>
                <a:lnTo>
                  <a:pt x="1698" y="1225"/>
                </a:lnTo>
                <a:lnTo>
                  <a:pt x="1688" y="1258"/>
                </a:lnTo>
                <a:lnTo>
                  <a:pt x="1679" y="1296"/>
                </a:lnTo>
                <a:lnTo>
                  <a:pt x="1668" y="1337"/>
                </a:lnTo>
                <a:lnTo>
                  <a:pt x="1657" y="1381"/>
                </a:lnTo>
                <a:lnTo>
                  <a:pt x="1644" y="1428"/>
                </a:lnTo>
                <a:lnTo>
                  <a:pt x="1632" y="1476"/>
                </a:lnTo>
                <a:lnTo>
                  <a:pt x="1618" y="1527"/>
                </a:lnTo>
                <a:lnTo>
                  <a:pt x="1604" y="1578"/>
                </a:lnTo>
                <a:lnTo>
                  <a:pt x="1591" y="1631"/>
                </a:lnTo>
                <a:lnTo>
                  <a:pt x="1576" y="1684"/>
                </a:lnTo>
                <a:lnTo>
                  <a:pt x="1561" y="1739"/>
                </a:lnTo>
                <a:lnTo>
                  <a:pt x="1548" y="1792"/>
                </a:lnTo>
                <a:lnTo>
                  <a:pt x="1534" y="1845"/>
                </a:lnTo>
                <a:lnTo>
                  <a:pt x="1520" y="1897"/>
                </a:lnTo>
                <a:lnTo>
                  <a:pt x="1507" y="1948"/>
                </a:lnTo>
                <a:lnTo>
                  <a:pt x="1493" y="1998"/>
                </a:lnTo>
                <a:lnTo>
                  <a:pt x="1481" y="2045"/>
                </a:lnTo>
                <a:lnTo>
                  <a:pt x="1469" y="2089"/>
                </a:lnTo>
                <a:lnTo>
                  <a:pt x="1458" y="2131"/>
                </a:lnTo>
                <a:lnTo>
                  <a:pt x="1448" y="2170"/>
                </a:lnTo>
                <a:lnTo>
                  <a:pt x="1439" y="2205"/>
                </a:lnTo>
                <a:lnTo>
                  <a:pt x="1431" y="2236"/>
                </a:lnTo>
                <a:lnTo>
                  <a:pt x="1423" y="2263"/>
                </a:lnTo>
                <a:lnTo>
                  <a:pt x="1418" y="2285"/>
                </a:lnTo>
                <a:lnTo>
                  <a:pt x="1414" y="2301"/>
                </a:lnTo>
                <a:lnTo>
                  <a:pt x="1411" y="2312"/>
                </a:lnTo>
                <a:lnTo>
                  <a:pt x="1410" y="2317"/>
                </a:lnTo>
                <a:lnTo>
                  <a:pt x="1308" y="2317"/>
                </a:lnTo>
                <a:lnTo>
                  <a:pt x="1272" y="2317"/>
                </a:lnTo>
                <a:lnTo>
                  <a:pt x="1250" y="2317"/>
                </a:lnTo>
                <a:lnTo>
                  <a:pt x="1215" y="2317"/>
                </a:lnTo>
                <a:lnTo>
                  <a:pt x="1191" y="2317"/>
                </a:lnTo>
                <a:lnTo>
                  <a:pt x="1147" y="2317"/>
                </a:lnTo>
                <a:lnTo>
                  <a:pt x="1037" y="2317"/>
                </a:lnTo>
                <a:lnTo>
                  <a:pt x="1012" y="2317"/>
                </a:lnTo>
                <a:lnTo>
                  <a:pt x="968" y="2317"/>
                </a:lnTo>
                <a:lnTo>
                  <a:pt x="782" y="2317"/>
                </a:lnTo>
                <a:lnTo>
                  <a:pt x="771" y="2317"/>
                </a:lnTo>
                <a:lnTo>
                  <a:pt x="756" y="2317"/>
                </a:lnTo>
                <a:lnTo>
                  <a:pt x="749" y="2317"/>
                </a:lnTo>
                <a:lnTo>
                  <a:pt x="748" y="2313"/>
                </a:lnTo>
                <a:lnTo>
                  <a:pt x="745" y="2301"/>
                </a:lnTo>
                <a:lnTo>
                  <a:pt x="740" y="2286"/>
                </a:lnTo>
                <a:lnTo>
                  <a:pt x="735" y="2264"/>
                </a:lnTo>
                <a:lnTo>
                  <a:pt x="729" y="2237"/>
                </a:lnTo>
                <a:lnTo>
                  <a:pt x="721" y="2205"/>
                </a:lnTo>
                <a:lnTo>
                  <a:pt x="711" y="2169"/>
                </a:lnTo>
                <a:lnTo>
                  <a:pt x="702" y="2128"/>
                </a:lnTo>
                <a:lnTo>
                  <a:pt x="690" y="2084"/>
                </a:lnTo>
                <a:lnTo>
                  <a:pt x="679" y="2036"/>
                </a:lnTo>
                <a:lnTo>
                  <a:pt x="665" y="1985"/>
                </a:lnTo>
                <a:lnTo>
                  <a:pt x="651" y="1931"/>
                </a:lnTo>
                <a:lnTo>
                  <a:pt x="638" y="1874"/>
                </a:lnTo>
                <a:lnTo>
                  <a:pt x="623" y="1815"/>
                </a:lnTo>
                <a:lnTo>
                  <a:pt x="607" y="1753"/>
                </a:lnTo>
                <a:lnTo>
                  <a:pt x="592" y="1691"/>
                </a:lnTo>
                <a:lnTo>
                  <a:pt x="576" y="1626"/>
                </a:lnTo>
                <a:lnTo>
                  <a:pt x="559" y="1560"/>
                </a:lnTo>
                <a:lnTo>
                  <a:pt x="542" y="1494"/>
                </a:lnTo>
                <a:lnTo>
                  <a:pt x="526" y="1427"/>
                </a:lnTo>
                <a:lnTo>
                  <a:pt x="509" y="1360"/>
                </a:lnTo>
                <a:lnTo>
                  <a:pt x="492" y="1292"/>
                </a:lnTo>
                <a:lnTo>
                  <a:pt x="474" y="1225"/>
                </a:lnTo>
                <a:lnTo>
                  <a:pt x="459" y="1159"/>
                </a:lnTo>
                <a:lnTo>
                  <a:pt x="442" y="1093"/>
                </a:lnTo>
                <a:lnTo>
                  <a:pt x="426" y="1029"/>
                </a:lnTo>
                <a:lnTo>
                  <a:pt x="411" y="966"/>
                </a:lnTo>
                <a:lnTo>
                  <a:pt x="395" y="906"/>
                </a:lnTo>
                <a:lnTo>
                  <a:pt x="380" y="847"/>
                </a:lnTo>
                <a:lnTo>
                  <a:pt x="367" y="791"/>
                </a:lnTo>
                <a:lnTo>
                  <a:pt x="353" y="738"/>
                </a:lnTo>
                <a:lnTo>
                  <a:pt x="340" y="687"/>
                </a:lnTo>
                <a:lnTo>
                  <a:pt x="328" y="640"/>
                </a:lnTo>
                <a:lnTo>
                  <a:pt x="317" y="597"/>
                </a:lnTo>
                <a:lnTo>
                  <a:pt x="308" y="558"/>
                </a:lnTo>
                <a:lnTo>
                  <a:pt x="298" y="522"/>
                </a:lnTo>
                <a:lnTo>
                  <a:pt x="291" y="492"/>
                </a:lnTo>
                <a:lnTo>
                  <a:pt x="285" y="466"/>
                </a:lnTo>
                <a:lnTo>
                  <a:pt x="280" y="446"/>
                </a:lnTo>
                <a:lnTo>
                  <a:pt x="275" y="431"/>
                </a:lnTo>
                <a:lnTo>
                  <a:pt x="273" y="422"/>
                </a:lnTo>
                <a:lnTo>
                  <a:pt x="272" y="419"/>
                </a:lnTo>
                <a:lnTo>
                  <a:pt x="118" y="419"/>
                </a:lnTo>
                <a:lnTo>
                  <a:pt x="91" y="419"/>
                </a:lnTo>
                <a:lnTo>
                  <a:pt x="66" y="419"/>
                </a:lnTo>
                <a:lnTo>
                  <a:pt x="43" y="419"/>
                </a:lnTo>
                <a:lnTo>
                  <a:pt x="24" y="419"/>
                </a:lnTo>
                <a:lnTo>
                  <a:pt x="9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3622500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11237" r="45381" b="83966"/>
          <a:stretch/>
        </p:blipFill>
        <p:spPr>
          <a:xfrm>
            <a:off x="-11954" y="6573063"/>
            <a:ext cx="9155953" cy="28284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_t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8944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332159"/>
            <a:ext cx="7743825" cy="132343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800"/>
              </a:lnSpc>
              <a:spcBef>
                <a:spcPts val="0"/>
              </a:spcBef>
              <a:defRPr sz="4200" b="1" cap="all" spc="-3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This 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 userDrawn="1"/>
        </p:nvSpPr>
        <p:spPr>
          <a:xfrm>
            <a:off x="0" y="3720976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9205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8944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332159"/>
            <a:ext cx="7743825" cy="132343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800"/>
              </a:lnSpc>
              <a:spcBef>
                <a:spcPts val="0"/>
              </a:spcBef>
              <a:defRPr sz="4200" b="1" cap="all" spc="-30" baseline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This 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 userDrawn="1"/>
        </p:nvSpPr>
        <p:spPr>
          <a:xfrm>
            <a:off x="0" y="3720976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892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1300356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144655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4500" y="1993900"/>
            <a:ext cx="8178800" cy="1608133"/>
          </a:xfrm>
        </p:spPr>
        <p:txBody>
          <a:bodyPr/>
          <a:lstStyle>
            <a:lvl1pPr marL="342900" indent="-342900">
              <a:buFont typeface="Arial"/>
              <a:buChar char="•"/>
              <a:defRPr sz="3200"/>
            </a:lvl1pPr>
            <a:lvl3pPr>
              <a:defRPr sz="2600"/>
            </a:lvl3pPr>
            <a:lvl4pPr>
              <a:defRPr sz="2000"/>
            </a:lvl4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52973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333500"/>
            <a:ext cx="4114800" cy="40011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0" y="1333500"/>
            <a:ext cx="4114800" cy="40011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665370"/>
            <a:ext cx="4114800" cy="369332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572000" y="1665370"/>
            <a:ext cx="4114800" cy="369332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47999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749800" y="1333500"/>
            <a:ext cx="3975100" cy="40513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3923211" cy="1300356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8874386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2438"/>
            <a:ext cx="8305800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1964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337858"/>
            <a:ext cx="8170606" cy="164147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546568" y="6326851"/>
            <a:ext cx="1202144" cy="294465"/>
            <a:chOff x="1616075" y="4322763"/>
            <a:chExt cx="8016876" cy="1963737"/>
          </a:xfrm>
        </p:grpSpPr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1616075" y="4322763"/>
              <a:ext cx="5673725" cy="1057275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649788" y="5543550"/>
              <a:ext cx="4983163" cy="742950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1616075" y="6021388"/>
              <a:ext cx="2859088" cy="25241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1616075" y="5548313"/>
              <a:ext cx="2860675" cy="369888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63" r:id="rId3"/>
    <p:sldLayoutId id="2147483664" r:id="rId4"/>
    <p:sldLayoutId id="2147483650" r:id="rId5"/>
    <p:sldLayoutId id="2147483668" r:id="rId6"/>
    <p:sldLayoutId id="2147483665" r:id="rId7"/>
    <p:sldLayoutId id="2147483666" r:id="rId8"/>
    <p:sldLayoutId id="2147483661" r:id="rId9"/>
    <p:sldLayoutId id="2147483653" r:id="rId10"/>
    <p:sldLayoutId id="2147483662" r:id="rId11"/>
    <p:sldLayoutId id="2147483667" r:id="rId12"/>
    <p:sldLayoutId id="2147483669" r:id="rId13"/>
    <p:sldLayoutId id="2147483670" r:id="rId14"/>
  </p:sldLayoutIdLst>
  <p:transition>
    <p:fade/>
  </p:transition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700" b="1" kern="1200">
          <a:solidFill>
            <a:schemeClr val="tx2"/>
          </a:solidFill>
          <a:latin typeface="Encode Sans Normal" panose="02000000000000000000" pitchFamily="2" charset="0"/>
          <a:ea typeface="+mj-ea"/>
          <a:cs typeface="Arial" panose="020B0604020202020204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defTabSz="457200" rtl="0" fontAlgn="base">
        <a:spcBef>
          <a:spcPts val="0"/>
        </a:spcBef>
        <a:spcAft>
          <a:spcPts val="100"/>
        </a:spcAft>
        <a:buFont typeface="Arial" charset="0"/>
        <a:buNone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5938" indent="-174625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85800" indent="-169863" algn="l" defTabSz="457200" rtl="0" fontAlgn="base">
        <a:spcBef>
          <a:spcPts val="0"/>
        </a:spcBef>
        <a:spcAft>
          <a:spcPts val="100"/>
        </a:spcAft>
        <a:buFont typeface="Arial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55663" indent="-16986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31875" indent="-17621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orient="horz" pos="279" userDrawn="1">
          <p15:clr>
            <a:srgbClr val="F26B43"/>
          </p15:clr>
        </p15:guide>
        <p15:guide id="5" orient="horz" pos="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s/files/allowable_unallowable_june2025.pdf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wconnect.uw.edu/finance?sys_kb_id=d53d7c1e97067550e88df7300153af06&amp;id=kb_article_view&amp;sysparm_rank=1&amp;sysparm_tsqueryId=1d5e70d4978e3194e88df7300153af80&amp;spa=1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72168" cy="1938992"/>
          </a:xfrm>
        </p:spPr>
        <p:txBody>
          <a:bodyPr/>
          <a:lstStyle/>
          <a:p>
            <a:r>
              <a:rPr lang="en-US" sz="4000" dirty="0"/>
              <a:t>Procard Verification Process Guide</a:t>
            </a:r>
            <a:br>
              <a:rPr lang="en-US" sz="4000" dirty="0"/>
            </a:br>
            <a:r>
              <a:rPr lang="en-US" sz="4000" dirty="0"/>
              <a:t>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513"/>
            <a:ext cx="8229600" cy="364458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This training is intended to provide a process guide for managing Procard transactions for cardholders and the staff with the security role of PDES (Procurement Data Entry Specialist) who assist with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Procard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transaction verifications.</a:t>
            </a:r>
          </a:p>
          <a:p>
            <a:pPr>
              <a:spcBef>
                <a:spcPts val="1200"/>
              </a:spcBef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6807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18E84-397A-C432-A89D-72858CE92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892826"/>
          </a:xfrm>
        </p:spPr>
        <p:txBody>
          <a:bodyPr/>
          <a:lstStyle/>
          <a:p>
            <a:r>
              <a:rPr lang="en-US" sz="4000" dirty="0"/>
              <a:t>Creating a </a:t>
            </a:r>
            <a:r>
              <a:rPr lang="en-US" sz="4000" dirty="0" err="1"/>
              <a:t>Procard</a:t>
            </a:r>
            <a:r>
              <a:rPr lang="en-US" sz="4000" dirty="0"/>
              <a:t> Transaction Inbox Filter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23A5C-EA7E-B117-BA17-42DF2A089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8868"/>
            <a:ext cx="8229600" cy="405752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 this demo we’ll go over how to create an inbox filter for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Procard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transaction verification review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NOTE: You’ll only receive inbox notifications for transactions that have been submitted. You will NOT receive inbox notifications for new transactions waiting to be verified.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BFBC5-1725-BB50-E166-5642C3B2C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2114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72168" cy="707886"/>
          </a:xfrm>
        </p:spPr>
        <p:txBody>
          <a:bodyPr/>
          <a:lstStyle/>
          <a:p>
            <a:r>
              <a:rPr lang="en-US" sz="4000" dirty="0"/>
              <a:t>Important note: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314"/>
            <a:ext cx="8229600" cy="5512919"/>
          </a:xfrm>
        </p:spPr>
        <p:txBody>
          <a:bodyPr/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latin typeface="Calibri" panose="020F0502020204030204" pitchFamily="34" charset="0"/>
                <a:cs typeface="Calibri" panose="020F0502020204030204" pitchFamily="34" charset="0"/>
              </a:rPr>
              <a:t>Weekly review and verification of all transactions is highly recommended. All transactions need to be verified and submitted no later than the 3rd business day of the following month.</a:t>
            </a:r>
          </a:p>
          <a:p>
            <a:pPr marL="457200" marR="0" lvl="0" indent="-4572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Procurement Card purchase is not verified, the purchase remains open and is not expensed to an appropriate funding </a:t>
            </a:r>
            <a:r>
              <a:rPr lang="en-US" sz="2800" kern="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orktag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a given month.</a:t>
            </a:r>
          </a:p>
          <a:p>
            <a:pPr marL="457200" marR="0" lvl="0" indent="-4572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Receipts are required for every transaction verified.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AutoNum type="arabicPeriod"/>
            </a:pPr>
            <a:endParaRPr lang="en-US" sz="2800" dirty="0"/>
          </a:p>
          <a:p>
            <a:pPr marL="1030288" lvl="1" indent="-514350">
              <a:lnSpc>
                <a:spcPct val="150000"/>
              </a:lnSpc>
              <a:spcBef>
                <a:spcPts val="1200"/>
              </a:spcBef>
              <a:buAutoNum type="alphaL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3863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DF7B1-D64B-C7D9-848F-40DE2FFE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1323439"/>
          </a:xfrm>
        </p:spPr>
        <p:txBody>
          <a:bodyPr/>
          <a:lstStyle/>
          <a:p>
            <a:r>
              <a:rPr lang="en-US" sz="4000" dirty="0"/>
              <a:t>Procard Holders – Verify Transactions for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356A15-E266-7F73-162E-24B18DC4FA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5BCD9-9A0B-419A-6A5A-26554069CC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006" y="1644276"/>
            <a:ext cx="8178800" cy="2486706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Verify Procurement Card Transactions</a:t>
            </a:r>
          </a:p>
          <a:p>
            <a:pPr marL="457200" indent="-457200">
              <a:buFont typeface="Arial" charset="0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 Procurement Card Transaction Verifications</a:t>
            </a:r>
          </a:p>
        </p:txBody>
      </p:sp>
    </p:spTree>
    <p:extLst>
      <p:ext uri="{BB962C8B-B14F-4D97-AF65-F5344CB8AC3E}">
        <p14:creationId xmlns:p14="http://schemas.microsoft.com/office/powerpoint/2010/main" val="14562705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D0FF-7911-4D86-5E41-A65B28260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PDES</a:t>
            </a:r>
            <a:r>
              <a:rPr lang="en-US" dirty="0"/>
              <a:t> (</a:t>
            </a:r>
            <a:r>
              <a:rPr lang="en-US" sz="3200" dirty="0"/>
              <a:t>Procurement Data Entry Specialist</a:t>
            </a:r>
            <a:r>
              <a:rPr lang="en-US" dirty="0"/>
              <a:t>) – </a:t>
            </a:r>
            <a:r>
              <a:rPr lang="en-US" sz="4000" dirty="0"/>
              <a:t>Verify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5D127-A8B6-E0A4-8763-988AE6D4D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8925"/>
            <a:ext cx="8229600" cy="258019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Verify Procurement Card Transactions for Worker</a:t>
            </a:r>
          </a:p>
          <a:p>
            <a:pPr marL="457200" indent="-457200">
              <a:buAutoNum type="arabicPeriod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Find Procurement Card Transaction Verifications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5C0A8-64D1-8B0A-B716-7C049B8D5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1422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E2AC-92D9-68A2-F440-62BA1661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Required Documentation for Common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D6C37-B33F-A8AA-15E4-7147B0EE9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92850"/>
            <a:ext cx="8229600" cy="33804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Food purchases require a food form, a complete list of attendees, and an itemized receipt showing the total amount paid.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Faculty and staff seeking reimbursement for business related expenses are required to submit an itemized receipt.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B4C76-BE4B-E6F1-5C2A-A3B95705B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886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F2DD-99C3-09DA-2C7D-1A0E0F936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Allowable &amp; Unallowable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DC9E0-624F-A2D9-C87C-C1ACC6298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7037"/>
            <a:ext cx="8229600" cy="2074927"/>
          </a:xfrm>
        </p:spPr>
        <p:txBody>
          <a:bodyPr/>
          <a:lstStyle/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complete list of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Procard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allowable and unallowable expenses can be found at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Allowable &amp; Unallowable </a:t>
            </a:r>
            <a:r>
              <a:rPr lang="en-US" sz="3200" i="1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Procard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Expenses</a:t>
            </a:r>
            <a:endParaRPr lang="en-US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D04FB-C23E-C6C1-3DA3-87ED8FFC8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5021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A6791-736F-BCAA-C3C7-641CF104E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Spend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85011-4E14-460B-9FA2-CC89436EE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01013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list of Spend Categories and their taxability can be found on the UW Connect Finance website. Enter the search term Workday Spend Category Guidance 2.0. A link is also provided below.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3200" dirty="0">
                <a:hlinkClick r:id="rId2"/>
              </a:rPr>
              <a:t>Workday Spend Category Guidance 2.0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402F8-B56C-ED79-F64E-CB2301345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9722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19B7F-0DAD-9A3D-3AD5-3FFE1C322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Verify Procurement Card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F941A-8C17-AFE4-414C-B8E7C1175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234"/>
            <a:ext cx="8229600" cy="206210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 this demo we’ll go over how to complete a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Procard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transaction verification for a cardholder and a PDES verifying on behalf of another cardholder.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EFE74-C17C-D2FA-78F8-A2D25A983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2339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452ED-925F-0886-E1BF-159146A3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Find Procurement Card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13047-D791-53DA-2B45-ADE394977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92305"/>
            <a:ext cx="8229600" cy="107721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 this demo we’ll go over how to find a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Procard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transaction once it’s in draft status.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C065F-6A08-95FB-144D-73DF1CB31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793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 Foster MBA Career Mgmt">
  <a:themeElements>
    <a:clrScheme name="Custom 7">
      <a:dk1>
        <a:sysClr val="windowText" lastClr="000000"/>
      </a:dk1>
      <a:lt1>
        <a:sysClr val="window" lastClr="FFFFFF"/>
      </a:lt1>
      <a:dk2>
        <a:srgbClr val="4B2E84"/>
      </a:dk2>
      <a:lt2>
        <a:srgbClr val="E8D3A2"/>
      </a:lt2>
      <a:accent1>
        <a:srgbClr val="86754D"/>
      </a:accent1>
      <a:accent2>
        <a:srgbClr val="0988C1"/>
      </a:accent2>
      <a:accent3>
        <a:srgbClr val="3CB2A7"/>
      </a:accent3>
      <a:accent4>
        <a:srgbClr val="41AD49"/>
      </a:accent4>
      <a:accent5>
        <a:srgbClr val="DC4327"/>
      </a:accent5>
      <a:accent6>
        <a:srgbClr val="D2B887"/>
      </a:accent6>
      <a:hlink>
        <a:srgbClr val="4B2E84"/>
      </a:hlink>
      <a:folHlink>
        <a:srgbClr val="4B2E84"/>
      </a:folHlink>
    </a:clrScheme>
    <a:fontScheme name="Custom 1">
      <a:majorFont>
        <a:latin typeface="Encode Sans Normal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F69E203AC04243ACA450E86C6C3027" ma:contentTypeVersion="3" ma:contentTypeDescription="Create a new document." ma:contentTypeScope="" ma:versionID="090ee7a03088f3092cb30c5dacca2af2">
  <xsd:schema xmlns:xsd="http://www.w3.org/2001/XMLSchema" xmlns:xs="http://www.w3.org/2001/XMLSchema" xmlns:p="http://schemas.microsoft.com/office/2006/metadata/properties" xmlns:ns2="92d151aa-5444-48df-9732-7562e1b8a114" targetNamespace="http://schemas.microsoft.com/office/2006/metadata/properties" ma:root="true" ma:fieldsID="6038e78db3e6b1f96d1ccbcb39f1e140" ns2:_="">
    <xsd:import namespace="92d151aa-5444-48df-9732-7562e1b8a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151aa-5444-48df-9732-7562e1b8a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6DA6A9-557C-4116-84D6-D388B6AD4508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92d151aa-5444-48df-9732-7562e1b8a114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53DE1A0-38D7-453A-A7EE-618DF1D20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264C2A-F537-47BF-88A1-134BF6646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d151aa-5444-48df-9732-7562e1b8a1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32781</TotalTime>
  <Words>373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Encode Sans Normal</vt:lpstr>
      <vt:lpstr>Open Sans</vt:lpstr>
      <vt:lpstr>W Foster MBA Career Mgmt</vt:lpstr>
      <vt:lpstr>Procard Verification Process Guide       </vt:lpstr>
      <vt:lpstr>Important note:</vt:lpstr>
      <vt:lpstr>Procard Holders – Verify Transactions for Self</vt:lpstr>
      <vt:lpstr>PDES (Procurement Data Entry Specialist) – Verify Transactions</vt:lpstr>
      <vt:lpstr>Required Documentation for Common Expenses</vt:lpstr>
      <vt:lpstr>Allowable &amp; Unallowable Expenses</vt:lpstr>
      <vt:lpstr>Spend Categories</vt:lpstr>
      <vt:lpstr>Verify Procurement Card Transactions</vt:lpstr>
      <vt:lpstr>Find Procurement Card Transactions</vt:lpstr>
      <vt:lpstr>Creating a Procard Transaction Inbox Filter </vt:lpstr>
    </vt:vector>
  </TitlesOfParts>
  <Company>A.K.A.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Kumasaka</dc:creator>
  <cp:lastModifiedBy>Josh Hanerfeld</cp:lastModifiedBy>
  <cp:revision>866</cp:revision>
  <cp:lastPrinted>2018-04-03T23:33:04Z</cp:lastPrinted>
  <dcterms:created xsi:type="dcterms:W3CDTF">2011-09-06T04:32:21Z</dcterms:created>
  <dcterms:modified xsi:type="dcterms:W3CDTF">2025-06-17T19:38:58Z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0x01010023F69E203AC04243ACA450E86C6C3027</vt:lpwstr>
  </property>
  <property fmtid="{D5CDD505-2E9C-101B-9397-08002B2CF9AE}" pid="3" name="ImageCreateDate">
    <vt:lpwstr/>
  </property>
  <property fmtid="{D5CDD505-2E9C-101B-9397-08002B2CF9AE}" pid="4" name="Foster Site Scope">
    <vt:lpwstr>Intranet</vt:lpwstr>
  </property>
  <property fmtid="{D5CDD505-2E9C-101B-9397-08002B2CF9AE}" pid="5" name="Foster Permission Form">
    <vt:lpwstr/>
  </property>
  <property fmtid="{D5CDD505-2E9C-101B-9397-08002B2CF9AE}" pid="6" name="This needs to be set to identify the intended use of this image.  Examples would be &quot;Homepage&quot; or &quot;Program Cent">
    <vt:lpwstr/>
  </property>
  <property fmtid="{D5CDD505-2E9C-101B-9397-08002B2CF9AE}" pid="7" name="Page Location">
    <vt:lpwstr>Brand</vt:lpwstr>
  </property>
  <property fmtid="{D5CDD505-2E9C-101B-9397-08002B2CF9AE}" pid="8" name="Caption">
    <vt:lpwstr/>
  </property>
  <property fmtid="{D5CDD505-2E9C-101B-9397-08002B2CF9AE}" pid="9" name="Source Image">
    <vt:lpwstr/>
  </property>
  <property fmtid="{D5CDD505-2E9C-101B-9397-08002B2CF9AE}" pid="10" name="Comments">
    <vt:lpwstr/>
  </property>
</Properties>
</file>