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75" r:id="rId5"/>
    <p:sldId id="378" r:id="rId6"/>
    <p:sldId id="380" r:id="rId7"/>
    <p:sldId id="381" r:id="rId8"/>
    <p:sldId id="382" r:id="rId9"/>
    <p:sldId id="383" r:id="rId10"/>
    <p:sldId id="387" r:id="rId11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D555BDC-712A-D847-BE44-26DF3EC466F7}">
          <p14:sldIdLst>
            <p14:sldId id="375"/>
            <p14:sldId id="378"/>
            <p14:sldId id="380"/>
            <p14:sldId id="381"/>
            <p14:sldId id="382"/>
            <p14:sldId id="383"/>
            <p14:sldId id="3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361F6D"/>
    <a:srgbClr val="9933FF"/>
    <a:srgbClr val="9900FF"/>
    <a:srgbClr val="412985"/>
    <a:srgbClr val="0000FF"/>
    <a:srgbClr val="C09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9" autoAdjust="0"/>
    <p:restoredTop sz="73443" autoAdjust="0"/>
  </p:normalViewPr>
  <p:slideViewPr>
    <p:cSldViewPr snapToGrid="0">
      <p:cViewPr varScale="1">
        <p:scale>
          <a:sx n="84" d="100"/>
          <a:sy n="84" d="100"/>
        </p:scale>
        <p:origin x="24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70" y="-12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7AE820-DFE1-4C3C-B564-108A438BD633}" type="datetimeFigureOut"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>
                <a:defRPr/>
              </a:pPr>
              <a:t>1/30/2024</a:t>
            </a:fld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9C84BD-FF2B-4119-9416-77652C2C47E2}" type="slidenum">
              <a: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>
                <a:defRPr/>
              </a:pPr>
              <a:t>‹#›</a:t>
            </a:fld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175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7C0560D2-22A1-4522-9A61-5BC081CC233D}" type="datetimeFigureOut">
              <a:rPr lang="en-US" smtClean="0"/>
              <a:pPr>
                <a:defRPr/>
              </a:pPr>
              <a:t>1/30/2024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7B479713-0D50-44A6-B1F4-4082749E61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214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alki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3" r="5493" b="7161"/>
          <a:stretch/>
        </p:blipFill>
        <p:spPr>
          <a:xfrm>
            <a:off x="0" y="-40944"/>
            <a:ext cx="9157648" cy="6898943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6987139" y="5907846"/>
            <a:ext cx="1882239" cy="461054"/>
            <a:chOff x="6987139" y="5907846"/>
            <a:chExt cx="1882239" cy="461054"/>
          </a:xfrm>
        </p:grpSpPr>
        <p:sp>
          <p:nvSpPr>
            <p:cNvPr id="3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Rectangle 18"/>
          <p:cNvSpPr/>
          <p:nvPr userDrawn="1"/>
        </p:nvSpPr>
        <p:spPr>
          <a:xfrm>
            <a:off x="0" y="2673265"/>
            <a:ext cx="4195011" cy="162177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8377" y="899156"/>
            <a:ext cx="7074698" cy="1733808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6400"/>
              </a:lnSpc>
              <a:spcBef>
                <a:spcPts val="0"/>
              </a:spcBef>
              <a:defRPr sz="6600" b="1" cap="all" spc="-3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4" t="11237" r="45381" b="83966"/>
          <a:stretch/>
        </p:blipFill>
        <p:spPr>
          <a:xfrm>
            <a:off x="-11954" y="6573063"/>
            <a:ext cx="9155953" cy="282843"/>
          </a:xfrm>
          <a:prstGeom prst="rect">
            <a:avLst/>
          </a:prstGeom>
        </p:spPr>
      </p:pic>
      <p:sp>
        <p:nvSpPr>
          <p:cNvPr id="7" name="Freeform 6"/>
          <p:cNvSpPr>
            <a:spLocks/>
          </p:cNvSpPr>
          <p:nvPr userDrawn="1"/>
        </p:nvSpPr>
        <p:spPr bwMode="auto">
          <a:xfrm>
            <a:off x="7533074" y="504203"/>
            <a:ext cx="1610926" cy="1079545"/>
          </a:xfrm>
          <a:custGeom>
            <a:avLst/>
            <a:gdLst>
              <a:gd name="T0" fmla="*/ 88 w 3456"/>
              <a:gd name="T1" fmla="*/ 0 h 2317"/>
              <a:gd name="T2" fmla="*/ 462 w 3456"/>
              <a:gd name="T3" fmla="*/ 0 h 2317"/>
              <a:gd name="T4" fmla="*/ 1159 w 3456"/>
              <a:gd name="T5" fmla="*/ 0 h 2317"/>
              <a:gd name="T6" fmla="*/ 1231 w 3456"/>
              <a:gd name="T7" fmla="*/ 419 h 2317"/>
              <a:gd name="T8" fmla="*/ 953 w 3456"/>
              <a:gd name="T9" fmla="*/ 419 h 2317"/>
              <a:gd name="T10" fmla="*/ 1239 w 3456"/>
              <a:gd name="T11" fmla="*/ 1591 h 2317"/>
              <a:gd name="T12" fmla="*/ 1298 w 3456"/>
              <a:gd name="T13" fmla="*/ 1374 h 2317"/>
              <a:gd name="T14" fmla="*/ 1387 w 3456"/>
              <a:gd name="T15" fmla="*/ 1044 h 2317"/>
              <a:gd name="T16" fmla="*/ 1487 w 3456"/>
              <a:gd name="T17" fmla="*/ 673 h 2317"/>
              <a:gd name="T18" fmla="*/ 1580 w 3456"/>
              <a:gd name="T19" fmla="*/ 328 h 2317"/>
              <a:gd name="T20" fmla="*/ 1646 w 3456"/>
              <a:gd name="T21" fmla="*/ 81 h 2317"/>
              <a:gd name="T22" fmla="*/ 1763 w 3456"/>
              <a:gd name="T23" fmla="*/ 0 h 2317"/>
              <a:gd name="T24" fmla="*/ 2093 w 3456"/>
              <a:gd name="T25" fmla="*/ 0 h 2317"/>
              <a:gd name="T26" fmla="*/ 2122 w 3456"/>
              <a:gd name="T27" fmla="*/ 113 h 2317"/>
              <a:gd name="T28" fmla="*/ 2189 w 3456"/>
              <a:gd name="T29" fmla="*/ 380 h 2317"/>
              <a:gd name="T30" fmla="*/ 2277 w 3456"/>
              <a:gd name="T31" fmla="*/ 734 h 2317"/>
              <a:gd name="T32" fmla="*/ 2369 w 3456"/>
              <a:gd name="T33" fmla="*/ 1105 h 2317"/>
              <a:gd name="T34" fmla="*/ 2447 w 3456"/>
              <a:gd name="T35" fmla="*/ 1420 h 2317"/>
              <a:gd name="T36" fmla="*/ 2496 w 3456"/>
              <a:gd name="T37" fmla="*/ 1611 h 2317"/>
              <a:gd name="T38" fmla="*/ 2634 w 3456"/>
              <a:gd name="T39" fmla="*/ 419 h 2317"/>
              <a:gd name="T40" fmla="*/ 2536 w 3456"/>
              <a:gd name="T41" fmla="*/ 281 h 2317"/>
              <a:gd name="T42" fmla="*/ 2536 w 3456"/>
              <a:gd name="T43" fmla="*/ 0 h 2317"/>
              <a:gd name="T44" fmla="*/ 3215 w 3456"/>
              <a:gd name="T45" fmla="*/ 419 h 2317"/>
              <a:gd name="T46" fmla="*/ 3178 w 3456"/>
              <a:gd name="T47" fmla="*/ 446 h 2317"/>
              <a:gd name="T48" fmla="*/ 3127 w 3456"/>
              <a:gd name="T49" fmla="*/ 640 h 2317"/>
              <a:gd name="T50" fmla="*/ 3041 w 3456"/>
              <a:gd name="T51" fmla="*/ 967 h 2317"/>
              <a:gd name="T52" fmla="*/ 2938 w 3456"/>
              <a:gd name="T53" fmla="*/ 1360 h 2317"/>
              <a:gd name="T54" fmla="*/ 2833 w 3456"/>
              <a:gd name="T55" fmla="*/ 1754 h 2317"/>
              <a:gd name="T56" fmla="*/ 2746 w 3456"/>
              <a:gd name="T57" fmla="*/ 2084 h 2317"/>
              <a:gd name="T58" fmla="*/ 2693 w 3456"/>
              <a:gd name="T59" fmla="*/ 2286 h 2317"/>
              <a:gd name="T60" fmla="*/ 2525 w 3456"/>
              <a:gd name="T61" fmla="*/ 2317 h 2317"/>
              <a:gd name="T62" fmla="*/ 2242 w 3456"/>
              <a:gd name="T63" fmla="*/ 2317 h 2317"/>
              <a:gd name="T64" fmla="*/ 2020 w 3456"/>
              <a:gd name="T65" fmla="*/ 2301 h 2317"/>
              <a:gd name="T66" fmla="*/ 1977 w 3456"/>
              <a:gd name="T67" fmla="*/ 2131 h 2317"/>
              <a:gd name="T68" fmla="*/ 1906 w 3456"/>
              <a:gd name="T69" fmla="*/ 1845 h 2317"/>
              <a:gd name="T70" fmla="*/ 1825 w 3456"/>
              <a:gd name="T71" fmla="*/ 1527 h 2317"/>
              <a:gd name="T72" fmla="*/ 1758 w 3456"/>
              <a:gd name="T73" fmla="*/ 1258 h 2317"/>
              <a:gd name="T74" fmla="*/ 1725 w 3456"/>
              <a:gd name="T75" fmla="*/ 1126 h 2317"/>
              <a:gd name="T76" fmla="*/ 1705 w 3456"/>
              <a:gd name="T77" fmla="*/ 1195 h 2317"/>
              <a:gd name="T78" fmla="*/ 1644 w 3456"/>
              <a:gd name="T79" fmla="*/ 1428 h 2317"/>
              <a:gd name="T80" fmla="*/ 1561 w 3456"/>
              <a:gd name="T81" fmla="*/ 1739 h 2317"/>
              <a:gd name="T82" fmla="*/ 1481 w 3456"/>
              <a:gd name="T83" fmla="*/ 2045 h 2317"/>
              <a:gd name="T84" fmla="*/ 1423 w 3456"/>
              <a:gd name="T85" fmla="*/ 2263 h 2317"/>
              <a:gd name="T86" fmla="*/ 1272 w 3456"/>
              <a:gd name="T87" fmla="*/ 2317 h 2317"/>
              <a:gd name="T88" fmla="*/ 1012 w 3456"/>
              <a:gd name="T89" fmla="*/ 2317 h 2317"/>
              <a:gd name="T90" fmla="*/ 748 w 3456"/>
              <a:gd name="T91" fmla="*/ 2313 h 2317"/>
              <a:gd name="T92" fmla="*/ 711 w 3456"/>
              <a:gd name="T93" fmla="*/ 2169 h 2317"/>
              <a:gd name="T94" fmla="*/ 638 w 3456"/>
              <a:gd name="T95" fmla="*/ 1874 h 2317"/>
              <a:gd name="T96" fmla="*/ 542 w 3456"/>
              <a:gd name="T97" fmla="*/ 1494 h 2317"/>
              <a:gd name="T98" fmla="*/ 442 w 3456"/>
              <a:gd name="T99" fmla="*/ 1093 h 2317"/>
              <a:gd name="T100" fmla="*/ 353 w 3456"/>
              <a:gd name="T101" fmla="*/ 738 h 2317"/>
              <a:gd name="T102" fmla="*/ 291 w 3456"/>
              <a:gd name="T103" fmla="*/ 492 h 2317"/>
              <a:gd name="T104" fmla="*/ 118 w 3456"/>
              <a:gd name="T105" fmla="*/ 419 h 2317"/>
              <a:gd name="T106" fmla="*/ 0 w 3456"/>
              <a:gd name="T107" fmla="*/ 419 h 2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56" h="2317">
                <a:moveTo>
                  <a:pt x="0" y="0"/>
                </a:moveTo>
                <a:lnTo>
                  <a:pt x="15" y="0"/>
                </a:lnTo>
                <a:lnTo>
                  <a:pt x="22" y="0"/>
                </a:lnTo>
                <a:lnTo>
                  <a:pt x="43" y="0"/>
                </a:lnTo>
                <a:lnTo>
                  <a:pt x="71" y="0"/>
                </a:lnTo>
                <a:lnTo>
                  <a:pt x="88" y="0"/>
                </a:lnTo>
                <a:lnTo>
                  <a:pt x="189" y="0"/>
                </a:lnTo>
                <a:lnTo>
                  <a:pt x="237" y="0"/>
                </a:lnTo>
                <a:lnTo>
                  <a:pt x="289" y="0"/>
                </a:lnTo>
                <a:lnTo>
                  <a:pt x="345" y="0"/>
                </a:lnTo>
                <a:lnTo>
                  <a:pt x="402" y="0"/>
                </a:lnTo>
                <a:lnTo>
                  <a:pt x="462" y="0"/>
                </a:lnTo>
                <a:lnTo>
                  <a:pt x="941" y="0"/>
                </a:lnTo>
                <a:lnTo>
                  <a:pt x="993" y="0"/>
                </a:lnTo>
                <a:lnTo>
                  <a:pt x="1042" y="0"/>
                </a:lnTo>
                <a:lnTo>
                  <a:pt x="1106" y="0"/>
                </a:lnTo>
                <a:lnTo>
                  <a:pt x="1125" y="0"/>
                </a:lnTo>
                <a:lnTo>
                  <a:pt x="1159" y="0"/>
                </a:lnTo>
                <a:lnTo>
                  <a:pt x="1188" y="0"/>
                </a:lnTo>
                <a:lnTo>
                  <a:pt x="1231" y="0"/>
                </a:lnTo>
                <a:lnTo>
                  <a:pt x="1231" y="372"/>
                </a:lnTo>
                <a:lnTo>
                  <a:pt x="1231" y="394"/>
                </a:lnTo>
                <a:lnTo>
                  <a:pt x="1231" y="410"/>
                </a:lnTo>
                <a:lnTo>
                  <a:pt x="1231" y="419"/>
                </a:lnTo>
                <a:lnTo>
                  <a:pt x="1082" y="419"/>
                </a:lnTo>
                <a:lnTo>
                  <a:pt x="1053" y="419"/>
                </a:lnTo>
                <a:lnTo>
                  <a:pt x="1024" y="419"/>
                </a:lnTo>
                <a:lnTo>
                  <a:pt x="997" y="419"/>
                </a:lnTo>
                <a:lnTo>
                  <a:pt x="973" y="419"/>
                </a:lnTo>
                <a:lnTo>
                  <a:pt x="953" y="419"/>
                </a:lnTo>
                <a:lnTo>
                  <a:pt x="924" y="419"/>
                </a:lnTo>
                <a:lnTo>
                  <a:pt x="1226" y="1638"/>
                </a:lnTo>
                <a:lnTo>
                  <a:pt x="1227" y="1635"/>
                </a:lnTo>
                <a:lnTo>
                  <a:pt x="1229" y="1627"/>
                </a:lnTo>
                <a:lnTo>
                  <a:pt x="1234" y="1611"/>
                </a:lnTo>
                <a:lnTo>
                  <a:pt x="1239" y="1591"/>
                </a:lnTo>
                <a:lnTo>
                  <a:pt x="1246" y="1566"/>
                </a:lnTo>
                <a:lnTo>
                  <a:pt x="1255" y="1536"/>
                </a:lnTo>
                <a:lnTo>
                  <a:pt x="1264" y="1502"/>
                </a:lnTo>
                <a:lnTo>
                  <a:pt x="1275" y="1463"/>
                </a:lnTo>
                <a:lnTo>
                  <a:pt x="1286" y="1420"/>
                </a:lnTo>
                <a:lnTo>
                  <a:pt x="1298" y="1374"/>
                </a:lnTo>
                <a:lnTo>
                  <a:pt x="1311" y="1325"/>
                </a:lnTo>
                <a:lnTo>
                  <a:pt x="1325" y="1273"/>
                </a:lnTo>
                <a:lnTo>
                  <a:pt x="1339" y="1219"/>
                </a:lnTo>
                <a:lnTo>
                  <a:pt x="1355" y="1162"/>
                </a:lnTo>
                <a:lnTo>
                  <a:pt x="1371" y="1104"/>
                </a:lnTo>
                <a:lnTo>
                  <a:pt x="1387" y="1044"/>
                </a:lnTo>
                <a:lnTo>
                  <a:pt x="1403" y="984"/>
                </a:lnTo>
                <a:lnTo>
                  <a:pt x="1420" y="922"/>
                </a:lnTo>
                <a:lnTo>
                  <a:pt x="1437" y="860"/>
                </a:lnTo>
                <a:lnTo>
                  <a:pt x="1454" y="797"/>
                </a:lnTo>
                <a:lnTo>
                  <a:pt x="1470" y="734"/>
                </a:lnTo>
                <a:lnTo>
                  <a:pt x="1487" y="673"/>
                </a:lnTo>
                <a:lnTo>
                  <a:pt x="1504" y="611"/>
                </a:lnTo>
                <a:lnTo>
                  <a:pt x="1520" y="551"/>
                </a:lnTo>
                <a:lnTo>
                  <a:pt x="1535" y="492"/>
                </a:lnTo>
                <a:lnTo>
                  <a:pt x="1551" y="436"/>
                </a:lnTo>
                <a:lnTo>
                  <a:pt x="1566" y="380"/>
                </a:lnTo>
                <a:lnTo>
                  <a:pt x="1580" y="328"/>
                </a:lnTo>
                <a:lnTo>
                  <a:pt x="1593" y="278"/>
                </a:lnTo>
                <a:lnTo>
                  <a:pt x="1605" y="231"/>
                </a:lnTo>
                <a:lnTo>
                  <a:pt x="1618" y="188"/>
                </a:lnTo>
                <a:lnTo>
                  <a:pt x="1629" y="149"/>
                </a:lnTo>
                <a:lnTo>
                  <a:pt x="1638" y="112"/>
                </a:lnTo>
                <a:lnTo>
                  <a:pt x="1646" y="81"/>
                </a:lnTo>
                <a:lnTo>
                  <a:pt x="1654" y="55"/>
                </a:lnTo>
                <a:lnTo>
                  <a:pt x="1660" y="33"/>
                </a:lnTo>
                <a:lnTo>
                  <a:pt x="1664" y="16"/>
                </a:lnTo>
                <a:lnTo>
                  <a:pt x="1667" y="6"/>
                </a:lnTo>
                <a:lnTo>
                  <a:pt x="1668" y="0"/>
                </a:lnTo>
                <a:lnTo>
                  <a:pt x="1763" y="0"/>
                </a:lnTo>
                <a:lnTo>
                  <a:pt x="1794" y="0"/>
                </a:lnTo>
                <a:lnTo>
                  <a:pt x="1811" y="0"/>
                </a:lnTo>
                <a:lnTo>
                  <a:pt x="1968" y="0"/>
                </a:lnTo>
                <a:lnTo>
                  <a:pt x="1999" y="0"/>
                </a:lnTo>
                <a:lnTo>
                  <a:pt x="2028" y="0"/>
                </a:lnTo>
                <a:lnTo>
                  <a:pt x="2093" y="0"/>
                </a:lnTo>
                <a:lnTo>
                  <a:pt x="2095" y="6"/>
                </a:lnTo>
                <a:lnTo>
                  <a:pt x="2098" y="16"/>
                </a:lnTo>
                <a:lnTo>
                  <a:pt x="2102" y="33"/>
                </a:lnTo>
                <a:lnTo>
                  <a:pt x="2107" y="55"/>
                </a:lnTo>
                <a:lnTo>
                  <a:pt x="2113" y="81"/>
                </a:lnTo>
                <a:lnTo>
                  <a:pt x="2122" y="113"/>
                </a:lnTo>
                <a:lnTo>
                  <a:pt x="2130" y="149"/>
                </a:lnTo>
                <a:lnTo>
                  <a:pt x="2141" y="188"/>
                </a:lnTo>
                <a:lnTo>
                  <a:pt x="2151" y="231"/>
                </a:lnTo>
                <a:lnTo>
                  <a:pt x="2163" y="278"/>
                </a:lnTo>
                <a:lnTo>
                  <a:pt x="2175" y="328"/>
                </a:lnTo>
                <a:lnTo>
                  <a:pt x="2189" y="380"/>
                </a:lnTo>
                <a:lnTo>
                  <a:pt x="2202" y="436"/>
                </a:lnTo>
                <a:lnTo>
                  <a:pt x="2216" y="492"/>
                </a:lnTo>
                <a:lnTo>
                  <a:pt x="2231" y="552"/>
                </a:lnTo>
                <a:lnTo>
                  <a:pt x="2246" y="611"/>
                </a:lnTo>
                <a:lnTo>
                  <a:pt x="2261" y="673"/>
                </a:lnTo>
                <a:lnTo>
                  <a:pt x="2277" y="734"/>
                </a:lnTo>
                <a:lnTo>
                  <a:pt x="2292" y="797"/>
                </a:lnTo>
                <a:lnTo>
                  <a:pt x="2308" y="860"/>
                </a:lnTo>
                <a:lnTo>
                  <a:pt x="2323" y="922"/>
                </a:lnTo>
                <a:lnTo>
                  <a:pt x="2339" y="984"/>
                </a:lnTo>
                <a:lnTo>
                  <a:pt x="2354" y="1044"/>
                </a:lnTo>
                <a:lnTo>
                  <a:pt x="2369" y="1105"/>
                </a:lnTo>
                <a:lnTo>
                  <a:pt x="2384" y="1162"/>
                </a:lnTo>
                <a:lnTo>
                  <a:pt x="2397" y="1219"/>
                </a:lnTo>
                <a:lnTo>
                  <a:pt x="2411" y="1273"/>
                </a:lnTo>
                <a:lnTo>
                  <a:pt x="2423" y="1325"/>
                </a:lnTo>
                <a:lnTo>
                  <a:pt x="2436" y="1374"/>
                </a:lnTo>
                <a:lnTo>
                  <a:pt x="2447" y="1420"/>
                </a:lnTo>
                <a:lnTo>
                  <a:pt x="2458" y="1463"/>
                </a:lnTo>
                <a:lnTo>
                  <a:pt x="2467" y="1502"/>
                </a:lnTo>
                <a:lnTo>
                  <a:pt x="2477" y="1536"/>
                </a:lnTo>
                <a:lnTo>
                  <a:pt x="2484" y="1565"/>
                </a:lnTo>
                <a:lnTo>
                  <a:pt x="2490" y="1591"/>
                </a:lnTo>
                <a:lnTo>
                  <a:pt x="2496" y="1611"/>
                </a:lnTo>
                <a:lnTo>
                  <a:pt x="2499" y="1627"/>
                </a:lnTo>
                <a:lnTo>
                  <a:pt x="2501" y="1635"/>
                </a:lnTo>
                <a:lnTo>
                  <a:pt x="2502" y="1638"/>
                </a:lnTo>
                <a:lnTo>
                  <a:pt x="2831" y="419"/>
                </a:lnTo>
                <a:lnTo>
                  <a:pt x="2663" y="419"/>
                </a:lnTo>
                <a:lnTo>
                  <a:pt x="2634" y="419"/>
                </a:lnTo>
                <a:lnTo>
                  <a:pt x="2607" y="419"/>
                </a:lnTo>
                <a:lnTo>
                  <a:pt x="2582" y="419"/>
                </a:lnTo>
                <a:lnTo>
                  <a:pt x="2562" y="419"/>
                </a:lnTo>
                <a:lnTo>
                  <a:pt x="2546" y="419"/>
                </a:lnTo>
                <a:lnTo>
                  <a:pt x="2536" y="419"/>
                </a:lnTo>
                <a:lnTo>
                  <a:pt x="2536" y="281"/>
                </a:lnTo>
                <a:lnTo>
                  <a:pt x="2536" y="246"/>
                </a:lnTo>
                <a:lnTo>
                  <a:pt x="2536" y="209"/>
                </a:lnTo>
                <a:lnTo>
                  <a:pt x="2536" y="47"/>
                </a:lnTo>
                <a:lnTo>
                  <a:pt x="2536" y="26"/>
                </a:lnTo>
                <a:lnTo>
                  <a:pt x="2536" y="10"/>
                </a:lnTo>
                <a:lnTo>
                  <a:pt x="2536" y="0"/>
                </a:lnTo>
                <a:lnTo>
                  <a:pt x="3456" y="0"/>
                </a:lnTo>
                <a:lnTo>
                  <a:pt x="3456" y="419"/>
                </a:lnTo>
                <a:lnTo>
                  <a:pt x="3283" y="419"/>
                </a:lnTo>
                <a:lnTo>
                  <a:pt x="3258" y="419"/>
                </a:lnTo>
                <a:lnTo>
                  <a:pt x="3234" y="419"/>
                </a:lnTo>
                <a:lnTo>
                  <a:pt x="3215" y="419"/>
                </a:lnTo>
                <a:lnTo>
                  <a:pt x="3199" y="419"/>
                </a:lnTo>
                <a:lnTo>
                  <a:pt x="3189" y="419"/>
                </a:lnTo>
                <a:lnTo>
                  <a:pt x="3186" y="419"/>
                </a:lnTo>
                <a:lnTo>
                  <a:pt x="3185" y="422"/>
                </a:lnTo>
                <a:lnTo>
                  <a:pt x="3183" y="431"/>
                </a:lnTo>
                <a:lnTo>
                  <a:pt x="3178" y="446"/>
                </a:lnTo>
                <a:lnTo>
                  <a:pt x="3173" y="466"/>
                </a:lnTo>
                <a:lnTo>
                  <a:pt x="3166" y="492"/>
                </a:lnTo>
                <a:lnTo>
                  <a:pt x="3159" y="522"/>
                </a:lnTo>
                <a:lnTo>
                  <a:pt x="3149" y="558"/>
                </a:lnTo>
                <a:lnTo>
                  <a:pt x="3139" y="597"/>
                </a:lnTo>
                <a:lnTo>
                  <a:pt x="3127" y="640"/>
                </a:lnTo>
                <a:lnTo>
                  <a:pt x="3115" y="687"/>
                </a:lnTo>
                <a:lnTo>
                  <a:pt x="3101" y="738"/>
                </a:lnTo>
                <a:lnTo>
                  <a:pt x="3087" y="791"/>
                </a:lnTo>
                <a:lnTo>
                  <a:pt x="3073" y="847"/>
                </a:lnTo>
                <a:lnTo>
                  <a:pt x="3057" y="906"/>
                </a:lnTo>
                <a:lnTo>
                  <a:pt x="3041" y="967"/>
                </a:lnTo>
                <a:lnTo>
                  <a:pt x="3025" y="1029"/>
                </a:lnTo>
                <a:lnTo>
                  <a:pt x="3008" y="1093"/>
                </a:lnTo>
                <a:lnTo>
                  <a:pt x="2990" y="1159"/>
                </a:lnTo>
                <a:lnTo>
                  <a:pt x="2973" y="1225"/>
                </a:lnTo>
                <a:lnTo>
                  <a:pt x="2955" y="1292"/>
                </a:lnTo>
                <a:lnTo>
                  <a:pt x="2938" y="1360"/>
                </a:lnTo>
                <a:lnTo>
                  <a:pt x="2920" y="1427"/>
                </a:lnTo>
                <a:lnTo>
                  <a:pt x="2902" y="1494"/>
                </a:lnTo>
                <a:lnTo>
                  <a:pt x="2884" y="1560"/>
                </a:lnTo>
                <a:lnTo>
                  <a:pt x="2867" y="1626"/>
                </a:lnTo>
                <a:lnTo>
                  <a:pt x="2850" y="1691"/>
                </a:lnTo>
                <a:lnTo>
                  <a:pt x="2833" y="1754"/>
                </a:lnTo>
                <a:lnTo>
                  <a:pt x="2817" y="1815"/>
                </a:lnTo>
                <a:lnTo>
                  <a:pt x="2801" y="1874"/>
                </a:lnTo>
                <a:lnTo>
                  <a:pt x="2787" y="1931"/>
                </a:lnTo>
                <a:lnTo>
                  <a:pt x="2772" y="1985"/>
                </a:lnTo>
                <a:lnTo>
                  <a:pt x="2759" y="2036"/>
                </a:lnTo>
                <a:lnTo>
                  <a:pt x="2746" y="2084"/>
                </a:lnTo>
                <a:lnTo>
                  <a:pt x="2734" y="2128"/>
                </a:lnTo>
                <a:lnTo>
                  <a:pt x="2724" y="2169"/>
                </a:lnTo>
                <a:lnTo>
                  <a:pt x="2715" y="2205"/>
                </a:lnTo>
                <a:lnTo>
                  <a:pt x="2706" y="2237"/>
                </a:lnTo>
                <a:lnTo>
                  <a:pt x="2699" y="2264"/>
                </a:lnTo>
                <a:lnTo>
                  <a:pt x="2693" y="2286"/>
                </a:lnTo>
                <a:lnTo>
                  <a:pt x="2688" y="2302"/>
                </a:lnTo>
                <a:lnTo>
                  <a:pt x="2686" y="2313"/>
                </a:lnTo>
                <a:lnTo>
                  <a:pt x="2684" y="2317"/>
                </a:lnTo>
                <a:lnTo>
                  <a:pt x="2584" y="2317"/>
                </a:lnTo>
                <a:lnTo>
                  <a:pt x="2548" y="2317"/>
                </a:lnTo>
                <a:lnTo>
                  <a:pt x="2525" y="2317"/>
                </a:lnTo>
                <a:lnTo>
                  <a:pt x="2490" y="2317"/>
                </a:lnTo>
                <a:lnTo>
                  <a:pt x="2466" y="2317"/>
                </a:lnTo>
                <a:lnTo>
                  <a:pt x="2422" y="2317"/>
                </a:lnTo>
                <a:lnTo>
                  <a:pt x="2312" y="2317"/>
                </a:lnTo>
                <a:lnTo>
                  <a:pt x="2286" y="2317"/>
                </a:lnTo>
                <a:lnTo>
                  <a:pt x="2242" y="2317"/>
                </a:lnTo>
                <a:lnTo>
                  <a:pt x="2058" y="2317"/>
                </a:lnTo>
                <a:lnTo>
                  <a:pt x="2045" y="2317"/>
                </a:lnTo>
                <a:lnTo>
                  <a:pt x="2032" y="2317"/>
                </a:lnTo>
                <a:lnTo>
                  <a:pt x="2024" y="2317"/>
                </a:lnTo>
                <a:lnTo>
                  <a:pt x="2023" y="2312"/>
                </a:lnTo>
                <a:lnTo>
                  <a:pt x="2020" y="2301"/>
                </a:lnTo>
                <a:lnTo>
                  <a:pt x="2016" y="2285"/>
                </a:lnTo>
                <a:lnTo>
                  <a:pt x="2011" y="2263"/>
                </a:lnTo>
                <a:lnTo>
                  <a:pt x="2003" y="2236"/>
                </a:lnTo>
                <a:lnTo>
                  <a:pt x="1996" y="2205"/>
                </a:lnTo>
                <a:lnTo>
                  <a:pt x="1988" y="2170"/>
                </a:lnTo>
                <a:lnTo>
                  <a:pt x="1977" y="2131"/>
                </a:lnTo>
                <a:lnTo>
                  <a:pt x="1967" y="2089"/>
                </a:lnTo>
                <a:lnTo>
                  <a:pt x="1956" y="2045"/>
                </a:lnTo>
                <a:lnTo>
                  <a:pt x="1944" y="1998"/>
                </a:lnTo>
                <a:lnTo>
                  <a:pt x="1931" y="1948"/>
                </a:lnTo>
                <a:lnTo>
                  <a:pt x="1919" y="1897"/>
                </a:lnTo>
                <a:lnTo>
                  <a:pt x="1906" y="1845"/>
                </a:lnTo>
                <a:lnTo>
                  <a:pt x="1892" y="1792"/>
                </a:lnTo>
                <a:lnTo>
                  <a:pt x="1879" y="1739"/>
                </a:lnTo>
                <a:lnTo>
                  <a:pt x="1865" y="1684"/>
                </a:lnTo>
                <a:lnTo>
                  <a:pt x="1852" y="1631"/>
                </a:lnTo>
                <a:lnTo>
                  <a:pt x="1839" y="1578"/>
                </a:lnTo>
                <a:lnTo>
                  <a:pt x="1825" y="1527"/>
                </a:lnTo>
                <a:lnTo>
                  <a:pt x="1813" y="1476"/>
                </a:lnTo>
                <a:lnTo>
                  <a:pt x="1801" y="1428"/>
                </a:lnTo>
                <a:lnTo>
                  <a:pt x="1790" y="1381"/>
                </a:lnTo>
                <a:lnTo>
                  <a:pt x="1778" y="1337"/>
                </a:lnTo>
                <a:lnTo>
                  <a:pt x="1768" y="1296"/>
                </a:lnTo>
                <a:lnTo>
                  <a:pt x="1758" y="1258"/>
                </a:lnTo>
                <a:lnTo>
                  <a:pt x="1750" y="1225"/>
                </a:lnTo>
                <a:lnTo>
                  <a:pt x="1743" y="1195"/>
                </a:lnTo>
                <a:lnTo>
                  <a:pt x="1736" y="1170"/>
                </a:lnTo>
                <a:lnTo>
                  <a:pt x="1731" y="1150"/>
                </a:lnTo>
                <a:lnTo>
                  <a:pt x="1727" y="1135"/>
                </a:lnTo>
                <a:lnTo>
                  <a:pt x="1725" y="1126"/>
                </a:lnTo>
                <a:lnTo>
                  <a:pt x="1725" y="1123"/>
                </a:lnTo>
                <a:lnTo>
                  <a:pt x="1724" y="1126"/>
                </a:lnTo>
                <a:lnTo>
                  <a:pt x="1722" y="1135"/>
                </a:lnTo>
                <a:lnTo>
                  <a:pt x="1718" y="1150"/>
                </a:lnTo>
                <a:lnTo>
                  <a:pt x="1712" y="1170"/>
                </a:lnTo>
                <a:lnTo>
                  <a:pt x="1705" y="1195"/>
                </a:lnTo>
                <a:lnTo>
                  <a:pt x="1698" y="1225"/>
                </a:lnTo>
                <a:lnTo>
                  <a:pt x="1688" y="1258"/>
                </a:lnTo>
                <a:lnTo>
                  <a:pt x="1679" y="1296"/>
                </a:lnTo>
                <a:lnTo>
                  <a:pt x="1668" y="1337"/>
                </a:lnTo>
                <a:lnTo>
                  <a:pt x="1657" y="1381"/>
                </a:lnTo>
                <a:lnTo>
                  <a:pt x="1644" y="1428"/>
                </a:lnTo>
                <a:lnTo>
                  <a:pt x="1632" y="1476"/>
                </a:lnTo>
                <a:lnTo>
                  <a:pt x="1618" y="1527"/>
                </a:lnTo>
                <a:lnTo>
                  <a:pt x="1604" y="1578"/>
                </a:lnTo>
                <a:lnTo>
                  <a:pt x="1591" y="1631"/>
                </a:lnTo>
                <a:lnTo>
                  <a:pt x="1576" y="1684"/>
                </a:lnTo>
                <a:lnTo>
                  <a:pt x="1561" y="1739"/>
                </a:lnTo>
                <a:lnTo>
                  <a:pt x="1548" y="1792"/>
                </a:lnTo>
                <a:lnTo>
                  <a:pt x="1534" y="1845"/>
                </a:lnTo>
                <a:lnTo>
                  <a:pt x="1520" y="1897"/>
                </a:lnTo>
                <a:lnTo>
                  <a:pt x="1507" y="1948"/>
                </a:lnTo>
                <a:lnTo>
                  <a:pt x="1493" y="1998"/>
                </a:lnTo>
                <a:lnTo>
                  <a:pt x="1481" y="2045"/>
                </a:lnTo>
                <a:lnTo>
                  <a:pt x="1469" y="2089"/>
                </a:lnTo>
                <a:lnTo>
                  <a:pt x="1458" y="2131"/>
                </a:lnTo>
                <a:lnTo>
                  <a:pt x="1448" y="2170"/>
                </a:lnTo>
                <a:lnTo>
                  <a:pt x="1439" y="2205"/>
                </a:lnTo>
                <a:lnTo>
                  <a:pt x="1431" y="2236"/>
                </a:lnTo>
                <a:lnTo>
                  <a:pt x="1423" y="2263"/>
                </a:lnTo>
                <a:lnTo>
                  <a:pt x="1418" y="2285"/>
                </a:lnTo>
                <a:lnTo>
                  <a:pt x="1414" y="2301"/>
                </a:lnTo>
                <a:lnTo>
                  <a:pt x="1411" y="2312"/>
                </a:lnTo>
                <a:lnTo>
                  <a:pt x="1410" y="2317"/>
                </a:lnTo>
                <a:lnTo>
                  <a:pt x="1308" y="2317"/>
                </a:lnTo>
                <a:lnTo>
                  <a:pt x="1272" y="2317"/>
                </a:lnTo>
                <a:lnTo>
                  <a:pt x="1250" y="2317"/>
                </a:lnTo>
                <a:lnTo>
                  <a:pt x="1215" y="2317"/>
                </a:lnTo>
                <a:lnTo>
                  <a:pt x="1191" y="2317"/>
                </a:lnTo>
                <a:lnTo>
                  <a:pt x="1147" y="2317"/>
                </a:lnTo>
                <a:lnTo>
                  <a:pt x="1037" y="2317"/>
                </a:lnTo>
                <a:lnTo>
                  <a:pt x="1012" y="2317"/>
                </a:lnTo>
                <a:lnTo>
                  <a:pt x="968" y="2317"/>
                </a:lnTo>
                <a:lnTo>
                  <a:pt x="782" y="2317"/>
                </a:lnTo>
                <a:lnTo>
                  <a:pt x="771" y="2317"/>
                </a:lnTo>
                <a:lnTo>
                  <a:pt x="756" y="2317"/>
                </a:lnTo>
                <a:lnTo>
                  <a:pt x="749" y="2317"/>
                </a:lnTo>
                <a:lnTo>
                  <a:pt x="748" y="2313"/>
                </a:lnTo>
                <a:lnTo>
                  <a:pt x="745" y="2301"/>
                </a:lnTo>
                <a:lnTo>
                  <a:pt x="740" y="2286"/>
                </a:lnTo>
                <a:lnTo>
                  <a:pt x="735" y="2264"/>
                </a:lnTo>
                <a:lnTo>
                  <a:pt x="729" y="2237"/>
                </a:lnTo>
                <a:lnTo>
                  <a:pt x="721" y="2205"/>
                </a:lnTo>
                <a:lnTo>
                  <a:pt x="711" y="2169"/>
                </a:lnTo>
                <a:lnTo>
                  <a:pt x="702" y="2128"/>
                </a:lnTo>
                <a:lnTo>
                  <a:pt x="690" y="2084"/>
                </a:lnTo>
                <a:lnTo>
                  <a:pt x="679" y="2036"/>
                </a:lnTo>
                <a:lnTo>
                  <a:pt x="665" y="1985"/>
                </a:lnTo>
                <a:lnTo>
                  <a:pt x="651" y="1931"/>
                </a:lnTo>
                <a:lnTo>
                  <a:pt x="638" y="1874"/>
                </a:lnTo>
                <a:lnTo>
                  <a:pt x="623" y="1815"/>
                </a:lnTo>
                <a:lnTo>
                  <a:pt x="607" y="1753"/>
                </a:lnTo>
                <a:lnTo>
                  <a:pt x="592" y="1691"/>
                </a:lnTo>
                <a:lnTo>
                  <a:pt x="576" y="1626"/>
                </a:lnTo>
                <a:lnTo>
                  <a:pt x="559" y="1560"/>
                </a:lnTo>
                <a:lnTo>
                  <a:pt x="542" y="1494"/>
                </a:lnTo>
                <a:lnTo>
                  <a:pt x="526" y="1427"/>
                </a:lnTo>
                <a:lnTo>
                  <a:pt x="509" y="1360"/>
                </a:lnTo>
                <a:lnTo>
                  <a:pt x="492" y="1292"/>
                </a:lnTo>
                <a:lnTo>
                  <a:pt x="474" y="1225"/>
                </a:lnTo>
                <a:lnTo>
                  <a:pt x="459" y="1159"/>
                </a:lnTo>
                <a:lnTo>
                  <a:pt x="442" y="1093"/>
                </a:lnTo>
                <a:lnTo>
                  <a:pt x="426" y="1029"/>
                </a:lnTo>
                <a:lnTo>
                  <a:pt x="411" y="966"/>
                </a:lnTo>
                <a:lnTo>
                  <a:pt x="395" y="906"/>
                </a:lnTo>
                <a:lnTo>
                  <a:pt x="380" y="847"/>
                </a:lnTo>
                <a:lnTo>
                  <a:pt x="367" y="791"/>
                </a:lnTo>
                <a:lnTo>
                  <a:pt x="353" y="738"/>
                </a:lnTo>
                <a:lnTo>
                  <a:pt x="340" y="687"/>
                </a:lnTo>
                <a:lnTo>
                  <a:pt x="328" y="640"/>
                </a:lnTo>
                <a:lnTo>
                  <a:pt x="317" y="597"/>
                </a:lnTo>
                <a:lnTo>
                  <a:pt x="308" y="558"/>
                </a:lnTo>
                <a:lnTo>
                  <a:pt x="298" y="522"/>
                </a:lnTo>
                <a:lnTo>
                  <a:pt x="291" y="492"/>
                </a:lnTo>
                <a:lnTo>
                  <a:pt x="285" y="466"/>
                </a:lnTo>
                <a:lnTo>
                  <a:pt x="280" y="446"/>
                </a:lnTo>
                <a:lnTo>
                  <a:pt x="275" y="431"/>
                </a:lnTo>
                <a:lnTo>
                  <a:pt x="273" y="422"/>
                </a:lnTo>
                <a:lnTo>
                  <a:pt x="272" y="419"/>
                </a:lnTo>
                <a:lnTo>
                  <a:pt x="118" y="419"/>
                </a:lnTo>
                <a:lnTo>
                  <a:pt x="91" y="419"/>
                </a:lnTo>
                <a:lnTo>
                  <a:pt x="66" y="419"/>
                </a:lnTo>
                <a:lnTo>
                  <a:pt x="43" y="419"/>
                </a:lnTo>
                <a:lnTo>
                  <a:pt x="24" y="419"/>
                </a:lnTo>
                <a:lnTo>
                  <a:pt x="9" y="419"/>
                </a:lnTo>
                <a:lnTo>
                  <a:pt x="0" y="41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8607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_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</p:grpSpPr>
        <p:sp>
          <p:nvSpPr>
            <p:cNvPr id="40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4" name="TextBox 43"/>
          <p:cNvSpPr txBox="1"/>
          <p:nvPr userDrawn="1"/>
        </p:nvSpPr>
        <p:spPr>
          <a:xfrm>
            <a:off x="2745217" y="2685686"/>
            <a:ext cx="36535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rtl="0" fontAlgn="base">
              <a:spcBef>
                <a:spcPts val="0"/>
              </a:spcBef>
              <a:spcAft>
                <a:spcPct val="0"/>
              </a:spcAft>
            </a:pPr>
            <a:r>
              <a:rPr lang="en-US" sz="4400" b="1" kern="1200" cap="none" spc="-50" baseline="0" dirty="0">
                <a:solidFill>
                  <a:schemeClr val="bg2"/>
                </a:solidFill>
                <a:latin typeface="+mj-lt"/>
                <a:ea typeface="+mj-ea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16884668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hank You_t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  <a:solidFill>
            <a:schemeClr val="tx2"/>
          </a:solidFill>
        </p:grpSpPr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2745217" y="2685686"/>
            <a:ext cx="36535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rtl="0" fontAlgn="base">
              <a:spcBef>
                <a:spcPts val="0"/>
              </a:spcBef>
              <a:spcAft>
                <a:spcPct val="0"/>
              </a:spcAft>
            </a:pPr>
            <a:r>
              <a:rPr lang="en-US" sz="4400" b="1" kern="1200" cap="none" spc="-50" baseline="0" dirty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0909630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Go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752600"/>
            <a:ext cx="9144000" cy="707886"/>
          </a:xfrm>
        </p:spPr>
        <p:txBody>
          <a:bodyPr/>
          <a:lstStyle>
            <a:lvl1pPr algn="ctr">
              <a:defRPr sz="4000" b="1" baseline="0">
                <a:solidFill>
                  <a:schemeClr val="tx2"/>
                </a:solidFill>
                <a:latin typeface="Encode Sans Normal"/>
                <a:cs typeface="Encode Sans Normal"/>
              </a:defRPr>
            </a:lvl1pPr>
          </a:lstStyle>
          <a:p>
            <a:pPr lvl="0"/>
            <a:r>
              <a:rPr lang="en-US" dirty="0"/>
              <a:t>QUESTIONS AND ANSWERS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1003300" y="2933700"/>
            <a:ext cx="7162800" cy="2113399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400"/>
            </a:lvl3pPr>
            <a:lvl4pPr>
              <a:defRPr sz="20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7535719" y="6322333"/>
            <a:ext cx="1219200" cy="298642"/>
            <a:chOff x="6987139" y="5907846"/>
            <a:chExt cx="1882239" cy="461054"/>
          </a:xfrm>
          <a:solidFill>
            <a:schemeClr val="tx2"/>
          </a:solidFill>
        </p:grpSpPr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937732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752600"/>
            <a:ext cx="9144000" cy="707886"/>
          </a:xfrm>
        </p:spPr>
        <p:txBody>
          <a:bodyPr/>
          <a:lstStyle>
            <a:lvl1pPr algn="ctr">
              <a:defRPr sz="4000" b="1" baseline="0">
                <a:solidFill>
                  <a:schemeClr val="bg2"/>
                </a:solidFill>
                <a:latin typeface="Encode Sans Normal"/>
                <a:cs typeface="Encode Sans Normal"/>
              </a:defRPr>
            </a:lvl1pPr>
          </a:lstStyle>
          <a:p>
            <a:pPr lvl="0"/>
            <a:r>
              <a:rPr lang="en-US" dirty="0"/>
              <a:t>QUESTIONS AND ANSWERS</a:t>
            </a:r>
          </a:p>
        </p:txBody>
      </p:sp>
      <p:sp>
        <p:nvSpPr>
          <p:cNvPr id="5" name="Content Placeholder 8"/>
          <p:cNvSpPr>
            <a:spLocks noGrp="1"/>
          </p:cNvSpPr>
          <p:nvPr>
            <p:ph sz="quarter" idx="11"/>
          </p:nvPr>
        </p:nvSpPr>
        <p:spPr>
          <a:xfrm>
            <a:off x="1003300" y="2933700"/>
            <a:ext cx="7162800" cy="2113399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30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7535719" y="6322333"/>
            <a:ext cx="1219200" cy="298642"/>
            <a:chOff x="6987139" y="5907846"/>
            <a:chExt cx="1882239" cy="461054"/>
          </a:xfrm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61389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0" y="4019108"/>
            <a:ext cx="7762875" cy="492443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2147888"/>
            <a:ext cx="7743825" cy="1451679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5300"/>
              </a:lnSpc>
              <a:spcBef>
                <a:spcPts val="0"/>
              </a:spcBef>
              <a:defRPr sz="5200" b="1" cap="all" spc="-3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6987139" y="5907846"/>
            <a:ext cx="1882239" cy="461054"/>
            <a:chOff x="6987139" y="5907846"/>
            <a:chExt cx="1882239" cy="461054"/>
          </a:xfrm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Freeform 6"/>
          <p:cNvSpPr>
            <a:spLocks/>
          </p:cNvSpPr>
          <p:nvPr userDrawn="1"/>
        </p:nvSpPr>
        <p:spPr bwMode="auto">
          <a:xfrm>
            <a:off x="7533074" y="504203"/>
            <a:ext cx="1610926" cy="1079545"/>
          </a:xfrm>
          <a:custGeom>
            <a:avLst/>
            <a:gdLst>
              <a:gd name="T0" fmla="*/ 88 w 3456"/>
              <a:gd name="T1" fmla="*/ 0 h 2317"/>
              <a:gd name="T2" fmla="*/ 462 w 3456"/>
              <a:gd name="T3" fmla="*/ 0 h 2317"/>
              <a:gd name="T4" fmla="*/ 1159 w 3456"/>
              <a:gd name="T5" fmla="*/ 0 h 2317"/>
              <a:gd name="T6" fmla="*/ 1231 w 3456"/>
              <a:gd name="T7" fmla="*/ 419 h 2317"/>
              <a:gd name="T8" fmla="*/ 953 w 3456"/>
              <a:gd name="T9" fmla="*/ 419 h 2317"/>
              <a:gd name="T10" fmla="*/ 1239 w 3456"/>
              <a:gd name="T11" fmla="*/ 1591 h 2317"/>
              <a:gd name="T12" fmla="*/ 1298 w 3456"/>
              <a:gd name="T13" fmla="*/ 1374 h 2317"/>
              <a:gd name="T14" fmla="*/ 1387 w 3456"/>
              <a:gd name="T15" fmla="*/ 1044 h 2317"/>
              <a:gd name="T16" fmla="*/ 1487 w 3456"/>
              <a:gd name="T17" fmla="*/ 673 h 2317"/>
              <a:gd name="T18" fmla="*/ 1580 w 3456"/>
              <a:gd name="T19" fmla="*/ 328 h 2317"/>
              <a:gd name="T20" fmla="*/ 1646 w 3456"/>
              <a:gd name="T21" fmla="*/ 81 h 2317"/>
              <a:gd name="T22" fmla="*/ 1763 w 3456"/>
              <a:gd name="T23" fmla="*/ 0 h 2317"/>
              <a:gd name="T24" fmla="*/ 2093 w 3456"/>
              <a:gd name="T25" fmla="*/ 0 h 2317"/>
              <a:gd name="T26" fmla="*/ 2122 w 3456"/>
              <a:gd name="T27" fmla="*/ 113 h 2317"/>
              <a:gd name="T28" fmla="*/ 2189 w 3456"/>
              <a:gd name="T29" fmla="*/ 380 h 2317"/>
              <a:gd name="T30" fmla="*/ 2277 w 3456"/>
              <a:gd name="T31" fmla="*/ 734 h 2317"/>
              <a:gd name="T32" fmla="*/ 2369 w 3456"/>
              <a:gd name="T33" fmla="*/ 1105 h 2317"/>
              <a:gd name="T34" fmla="*/ 2447 w 3456"/>
              <a:gd name="T35" fmla="*/ 1420 h 2317"/>
              <a:gd name="T36" fmla="*/ 2496 w 3456"/>
              <a:gd name="T37" fmla="*/ 1611 h 2317"/>
              <a:gd name="T38" fmla="*/ 2634 w 3456"/>
              <a:gd name="T39" fmla="*/ 419 h 2317"/>
              <a:gd name="T40" fmla="*/ 2536 w 3456"/>
              <a:gd name="T41" fmla="*/ 281 h 2317"/>
              <a:gd name="T42" fmla="*/ 2536 w 3456"/>
              <a:gd name="T43" fmla="*/ 0 h 2317"/>
              <a:gd name="T44" fmla="*/ 3215 w 3456"/>
              <a:gd name="T45" fmla="*/ 419 h 2317"/>
              <a:gd name="T46" fmla="*/ 3178 w 3456"/>
              <a:gd name="T47" fmla="*/ 446 h 2317"/>
              <a:gd name="T48" fmla="*/ 3127 w 3456"/>
              <a:gd name="T49" fmla="*/ 640 h 2317"/>
              <a:gd name="T50" fmla="*/ 3041 w 3456"/>
              <a:gd name="T51" fmla="*/ 967 h 2317"/>
              <a:gd name="T52" fmla="*/ 2938 w 3456"/>
              <a:gd name="T53" fmla="*/ 1360 h 2317"/>
              <a:gd name="T54" fmla="*/ 2833 w 3456"/>
              <a:gd name="T55" fmla="*/ 1754 h 2317"/>
              <a:gd name="T56" fmla="*/ 2746 w 3456"/>
              <a:gd name="T57" fmla="*/ 2084 h 2317"/>
              <a:gd name="T58" fmla="*/ 2693 w 3456"/>
              <a:gd name="T59" fmla="*/ 2286 h 2317"/>
              <a:gd name="T60" fmla="*/ 2525 w 3456"/>
              <a:gd name="T61" fmla="*/ 2317 h 2317"/>
              <a:gd name="T62" fmla="*/ 2242 w 3456"/>
              <a:gd name="T63" fmla="*/ 2317 h 2317"/>
              <a:gd name="T64" fmla="*/ 2020 w 3456"/>
              <a:gd name="T65" fmla="*/ 2301 h 2317"/>
              <a:gd name="T66" fmla="*/ 1977 w 3456"/>
              <a:gd name="T67" fmla="*/ 2131 h 2317"/>
              <a:gd name="T68" fmla="*/ 1906 w 3456"/>
              <a:gd name="T69" fmla="*/ 1845 h 2317"/>
              <a:gd name="T70" fmla="*/ 1825 w 3456"/>
              <a:gd name="T71" fmla="*/ 1527 h 2317"/>
              <a:gd name="T72" fmla="*/ 1758 w 3456"/>
              <a:gd name="T73" fmla="*/ 1258 h 2317"/>
              <a:gd name="T74" fmla="*/ 1725 w 3456"/>
              <a:gd name="T75" fmla="*/ 1126 h 2317"/>
              <a:gd name="T76" fmla="*/ 1705 w 3456"/>
              <a:gd name="T77" fmla="*/ 1195 h 2317"/>
              <a:gd name="T78" fmla="*/ 1644 w 3456"/>
              <a:gd name="T79" fmla="*/ 1428 h 2317"/>
              <a:gd name="T80" fmla="*/ 1561 w 3456"/>
              <a:gd name="T81" fmla="*/ 1739 h 2317"/>
              <a:gd name="T82" fmla="*/ 1481 w 3456"/>
              <a:gd name="T83" fmla="*/ 2045 h 2317"/>
              <a:gd name="T84" fmla="*/ 1423 w 3456"/>
              <a:gd name="T85" fmla="*/ 2263 h 2317"/>
              <a:gd name="T86" fmla="*/ 1272 w 3456"/>
              <a:gd name="T87" fmla="*/ 2317 h 2317"/>
              <a:gd name="T88" fmla="*/ 1012 w 3456"/>
              <a:gd name="T89" fmla="*/ 2317 h 2317"/>
              <a:gd name="T90" fmla="*/ 748 w 3456"/>
              <a:gd name="T91" fmla="*/ 2313 h 2317"/>
              <a:gd name="T92" fmla="*/ 711 w 3456"/>
              <a:gd name="T93" fmla="*/ 2169 h 2317"/>
              <a:gd name="T94" fmla="*/ 638 w 3456"/>
              <a:gd name="T95" fmla="*/ 1874 h 2317"/>
              <a:gd name="T96" fmla="*/ 542 w 3456"/>
              <a:gd name="T97" fmla="*/ 1494 h 2317"/>
              <a:gd name="T98" fmla="*/ 442 w 3456"/>
              <a:gd name="T99" fmla="*/ 1093 h 2317"/>
              <a:gd name="T100" fmla="*/ 353 w 3456"/>
              <a:gd name="T101" fmla="*/ 738 h 2317"/>
              <a:gd name="T102" fmla="*/ 291 w 3456"/>
              <a:gd name="T103" fmla="*/ 492 h 2317"/>
              <a:gd name="T104" fmla="*/ 118 w 3456"/>
              <a:gd name="T105" fmla="*/ 419 h 2317"/>
              <a:gd name="T106" fmla="*/ 0 w 3456"/>
              <a:gd name="T107" fmla="*/ 419 h 2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56" h="2317">
                <a:moveTo>
                  <a:pt x="0" y="0"/>
                </a:moveTo>
                <a:lnTo>
                  <a:pt x="15" y="0"/>
                </a:lnTo>
                <a:lnTo>
                  <a:pt x="22" y="0"/>
                </a:lnTo>
                <a:lnTo>
                  <a:pt x="43" y="0"/>
                </a:lnTo>
                <a:lnTo>
                  <a:pt x="71" y="0"/>
                </a:lnTo>
                <a:lnTo>
                  <a:pt x="88" y="0"/>
                </a:lnTo>
                <a:lnTo>
                  <a:pt x="189" y="0"/>
                </a:lnTo>
                <a:lnTo>
                  <a:pt x="237" y="0"/>
                </a:lnTo>
                <a:lnTo>
                  <a:pt x="289" y="0"/>
                </a:lnTo>
                <a:lnTo>
                  <a:pt x="345" y="0"/>
                </a:lnTo>
                <a:lnTo>
                  <a:pt x="402" y="0"/>
                </a:lnTo>
                <a:lnTo>
                  <a:pt x="462" y="0"/>
                </a:lnTo>
                <a:lnTo>
                  <a:pt x="941" y="0"/>
                </a:lnTo>
                <a:lnTo>
                  <a:pt x="993" y="0"/>
                </a:lnTo>
                <a:lnTo>
                  <a:pt x="1042" y="0"/>
                </a:lnTo>
                <a:lnTo>
                  <a:pt x="1106" y="0"/>
                </a:lnTo>
                <a:lnTo>
                  <a:pt x="1125" y="0"/>
                </a:lnTo>
                <a:lnTo>
                  <a:pt x="1159" y="0"/>
                </a:lnTo>
                <a:lnTo>
                  <a:pt x="1188" y="0"/>
                </a:lnTo>
                <a:lnTo>
                  <a:pt x="1231" y="0"/>
                </a:lnTo>
                <a:lnTo>
                  <a:pt x="1231" y="372"/>
                </a:lnTo>
                <a:lnTo>
                  <a:pt x="1231" y="394"/>
                </a:lnTo>
                <a:lnTo>
                  <a:pt x="1231" y="410"/>
                </a:lnTo>
                <a:lnTo>
                  <a:pt x="1231" y="419"/>
                </a:lnTo>
                <a:lnTo>
                  <a:pt x="1082" y="419"/>
                </a:lnTo>
                <a:lnTo>
                  <a:pt x="1053" y="419"/>
                </a:lnTo>
                <a:lnTo>
                  <a:pt x="1024" y="419"/>
                </a:lnTo>
                <a:lnTo>
                  <a:pt x="997" y="419"/>
                </a:lnTo>
                <a:lnTo>
                  <a:pt x="973" y="419"/>
                </a:lnTo>
                <a:lnTo>
                  <a:pt x="953" y="419"/>
                </a:lnTo>
                <a:lnTo>
                  <a:pt x="924" y="419"/>
                </a:lnTo>
                <a:lnTo>
                  <a:pt x="1226" y="1638"/>
                </a:lnTo>
                <a:lnTo>
                  <a:pt x="1227" y="1635"/>
                </a:lnTo>
                <a:lnTo>
                  <a:pt x="1229" y="1627"/>
                </a:lnTo>
                <a:lnTo>
                  <a:pt x="1234" y="1611"/>
                </a:lnTo>
                <a:lnTo>
                  <a:pt x="1239" y="1591"/>
                </a:lnTo>
                <a:lnTo>
                  <a:pt x="1246" y="1566"/>
                </a:lnTo>
                <a:lnTo>
                  <a:pt x="1255" y="1536"/>
                </a:lnTo>
                <a:lnTo>
                  <a:pt x="1264" y="1502"/>
                </a:lnTo>
                <a:lnTo>
                  <a:pt x="1275" y="1463"/>
                </a:lnTo>
                <a:lnTo>
                  <a:pt x="1286" y="1420"/>
                </a:lnTo>
                <a:lnTo>
                  <a:pt x="1298" y="1374"/>
                </a:lnTo>
                <a:lnTo>
                  <a:pt x="1311" y="1325"/>
                </a:lnTo>
                <a:lnTo>
                  <a:pt x="1325" y="1273"/>
                </a:lnTo>
                <a:lnTo>
                  <a:pt x="1339" y="1219"/>
                </a:lnTo>
                <a:lnTo>
                  <a:pt x="1355" y="1162"/>
                </a:lnTo>
                <a:lnTo>
                  <a:pt x="1371" y="1104"/>
                </a:lnTo>
                <a:lnTo>
                  <a:pt x="1387" y="1044"/>
                </a:lnTo>
                <a:lnTo>
                  <a:pt x="1403" y="984"/>
                </a:lnTo>
                <a:lnTo>
                  <a:pt x="1420" y="922"/>
                </a:lnTo>
                <a:lnTo>
                  <a:pt x="1437" y="860"/>
                </a:lnTo>
                <a:lnTo>
                  <a:pt x="1454" y="797"/>
                </a:lnTo>
                <a:lnTo>
                  <a:pt x="1470" y="734"/>
                </a:lnTo>
                <a:lnTo>
                  <a:pt x="1487" y="673"/>
                </a:lnTo>
                <a:lnTo>
                  <a:pt x="1504" y="611"/>
                </a:lnTo>
                <a:lnTo>
                  <a:pt x="1520" y="551"/>
                </a:lnTo>
                <a:lnTo>
                  <a:pt x="1535" y="492"/>
                </a:lnTo>
                <a:lnTo>
                  <a:pt x="1551" y="436"/>
                </a:lnTo>
                <a:lnTo>
                  <a:pt x="1566" y="380"/>
                </a:lnTo>
                <a:lnTo>
                  <a:pt x="1580" y="328"/>
                </a:lnTo>
                <a:lnTo>
                  <a:pt x="1593" y="278"/>
                </a:lnTo>
                <a:lnTo>
                  <a:pt x="1605" y="231"/>
                </a:lnTo>
                <a:lnTo>
                  <a:pt x="1618" y="188"/>
                </a:lnTo>
                <a:lnTo>
                  <a:pt x="1629" y="149"/>
                </a:lnTo>
                <a:lnTo>
                  <a:pt x="1638" y="112"/>
                </a:lnTo>
                <a:lnTo>
                  <a:pt x="1646" y="81"/>
                </a:lnTo>
                <a:lnTo>
                  <a:pt x="1654" y="55"/>
                </a:lnTo>
                <a:lnTo>
                  <a:pt x="1660" y="33"/>
                </a:lnTo>
                <a:lnTo>
                  <a:pt x="1664" y="16"/>
                </a:lnTo>
                <a:lnTo>
                  <a:pt x="1667" y="6"/>
                </a:lnTo>
                <a:lnTo>
                  <a:pt x="1668" y="0"/>
                </a:lnTo>
                <a:lnTo>
                  <a:pt x="1763" y="0"/>
                </a:lnTo>
                <a:lnTo>
                  <a:pt x="1794" y="0"/>
                </a:lnTo>
                <a:lnTo>
                  <a:pt x="1811" y="0"/>
                </a:lnTo>
                <a:lnTo>
                  <a:pt x="1968" y="0"/>
                </a:lnTo>
                <a:lnTo>
                  <a:pt x="1999" y="0"/>
                </a:lnTo>
                <a:lnTo>
                  <a:pt x="2028" y="0"/>
                </a:lnTo>
                <a:lnTo>
                  <a:pt x="2093" y="0"/>
                </a:lnTo>
                <a:lnTo>
                  <a:pt x="2095" y="6"/>
                </a:lnTo>
                <a:lnTo>
                  <a:pt x="2098" y="16"/>
                </a:lnTo>
                <a:lnTo>
                  <a:pt x="2102" y="33"/>
                </a:lnTo>
                <a:lnTo>
                  <a:pt x="2107" y="55"/>
                </a:lnTo>
                <a:lnTo>
                  <a:pt x="2113" y="81"/>
                </a:lnTo>
                <a:lnTo>
                  <a:pt x="2122" y="113"/>
                </a:lnTo>
                <a:lnTo>
                  <a:pt x="2130" y="149"/>
                </a:lnTo>
                <a:lnTo>
                  <a:pt x="2141" y="188"/>
                </a:lnTo>
                <a:lnTo>
                  <a:pt x="2151" y="231"/>
                </a:lnTo>
                <a:lnTo>
                  <a:pt x="2163" y="278"/>
                </a:lnTo>
                <a:lnTo>
                  <a:pt x="2175" y="328"/>
                </a:lnTo>
                <a:lnTo>
                  <a:pt x="2189" y="380"/>
                </a:lnTo>
                <a:lnTo>
                  <a:pt x="2202" y="436"/>
                </a:lnTo>
                <a:lnTo>
                  <a:pt x="2216" y="492"/>
                </a:lnTo>
                <a:lnTo>
                  <a:pt x="2231" y="552"/>
                </a:lnTo>
                <a:lnTo>
                  <a:pt x="2246" y="611"/>
                </a:lnTo>
                <a:lnTo>
                  <a:pt x="2261" y="673"/>
                </a:lnTo>
                <a:lnTo>
                  <a:pt x="2277" y="734"/>
                </a:lnTo>
                <a:lnTo>
                  <a:pt x="2292" y="797"/>
                </a:lnTo>
                <a:lnTo>
                  <a:pt x="2308" y="860"/>
                </a:lnTo>
                <a:lnTo>
                  <a:pt x="2323" y="922"/>
                </a:lnTo>
                <a:lnTo>
                  <a:pt x="2339" y="984"/>
                </a:lnTo>
                <a:lnTo>
                  <a:pt x="2354" y="1044"/>
                </a:lnTo>
                <a:lnTo>
                  <a:pt x="2369" y="1105"/>
                </a:lnTo>
                <a:lnTo>
                  <a:pt x="2384" y="1162"/>
                </a:lnTo>
                <a:lnTo>
                  <a:pt x="2397" y="1219"/>
                </a:lnTo>
                <a:lnTo>
                  <a:pt x="2411" y="1273"/>
                </a:lnTo>
                <a:lnTo>
                  <a:pt x="2423" y="1325"/>
                </a:lnTo>
                <a:lnTo>
                  <a:pt x="2436" y="1374"/>
                </a:lnTo>
                <a:lnTo>
                  <a:pt x="2447" y="1420"/>
                </a:lnTo>
                <a:lnTo>
                  <a:pt x="2458" y="1463"/>
                </a:lnTo>
                <a:lnTo>
                  <a:pt x="2467" y="1502"/>
                </a:lnTo>
                <a:lnTo>
                  <a:pt x="2477" y="1536"/>
                </a:lnTo>
                <a:lnTo>
                  <a:pt x="2484" y="1565"/>
                </a:lnTo>
                <a:lnTo>
                  <a:pt x="2490" y="1591"/>
                </a:lnTo>
                <a:lnTo>
                  <a:pt x="2496" y="1611"/>
                </a:lnTo>
                <a:lnTo>
                  <a:pt x="2499" y="1627"/>
                </a:lnTo>
                <a:lnTo>
                  <a:pt x="2501" y="1635"/>
                </a:lnTo>
                <a:lnTo>
                  <a:pt x="2502" y="1638"/>
                </a:lnTo>
                <a:lnTo>
                  <a:pt x="2831" y="419"/>
                </a:lnTo>
                <a:lnTo>
                  <a:pt x="2663" y="419"/>
                </a:lnTo>
                <a:lnTo>
                  <a:pt x="2634" y="419"/>
                </a:lnTo>
                <a:lnTo>
                  <a:pt x="2607" y="419"/>
                </a:lnTo>
                <a:lnTo>
                  <a:pt x="2582" y="419"/>
                </a:lnTo>
                <a:lnTo>
                  <a:pt x="2562" y="419"/>
                </a:lnTo>
                <a:lnTo>
                  <a:pt x="2546" y="419"/>
                </a:lnTo>
                <a:lnTo>
                  <a:pt x="2536" y="419"/>
                </a:lnTo>
                <a:lnTo>
                  <a:pt x="2536" y="281"/>
                </a:lnTo>
                <a:lnTo>
                  <a:pt x="2536" y="246"/>
                </a:lnTo>
                <a:lnTo>
                  <a:pt x="2536" y="209"/>
                </a:lnTo>
                <a:lnTo>
                  <a:pt x="2536" y="47"/>
                </a:lnTo>
                <a:lnTo>
                  <a:pt x="2536" y="26"/>
                </a:lnTo>
                <a:lnTo>
                  <a:pt x="2536" y="10"/>
                </a:lnTo>
                <a:lnTo>
                  <a:pt x="2536" y="0"/>
                </a:lnTo>
                <a:lnTo>
                  <a:pt x="3456" y="0"/>
                </a:lnTo>
                <a:lnTo>
                  <a:pt x="3456" y="419"/>
                </a:lnTo>
                <a:lnTo>
                  <a:pt x="3283" y="419"/>
                </a:lnTo>
                <a:lnTo>
                  <a:pt x="3258" y="419"/>
                </a:lnTo>
                <a:lnTo>
                  <a:pt x="3234" y="419"/>
                </a:lnTo>
                <a:lnTo>
                  <a:pt x="3215" y="419"/>
                </a:lnTo>
                <a:lnTo>
                  <a:pt x="3199" y="419"/>
                </a:lnTo>
                <a:lnTo>
                  <a:pt x="3189" y="419"/>
                </a:lnTo>
                <a:lnTo>
                  <a:pt x="3186" y="419"/>
                </a:lnTo>
                <a:lnTo>
                  <a:pt x="3185" y="422"/>
                </a:lnTo>
                <a:lnTo>
                  <a:pt x="3183" y="431"/>
                </a:lnTo>
                <a:lnTo>
                  <a:pt x="3178" y="446"/>
                </a:lnTo>
                <a:lnTo>
                  <a:pt x="3173" y="466"/>
                </a:lnTo>
                <a:lnTo>
                  <a:pt x="3166" y="492"/>
                </a:lnTo>
                <a:lnTo>
                  <a:pt x="3159" y="522"/>
                </a:lnTo>
                <a:lnTo>
                  <a:pt x="3149" y="558"/>
                </a:lnTo>
                <a:lnTo>
                  <a:pt x="3139" y="597"/>
                </a:lnTo>
                <a:lnTo>
                  <a:pt x="3127" y="640"/>
                </a:lnTo>
                <a:lnTo>
                  <a:pt x="3115" y="687"/>
                </a:lnTo>
                <a:lnTo>
                  <a:pt x="3101" y="738"/>
                </a:lnTo>
                <a:lnTo>
                  <a:pt x="3087" y="791"/>
                </a:lnTo>
                <a:lnTo>
                  <a:pt x="3073" y="847"/>
                </a:lnTo>
                <a:lnTo>
                  <a:pt x="3057" y="906"/>
                </a:lnTo>
                <a:lnTo>
                  <a:pt x="3041" y="967"/>
                </a:lnTo>
                <a:lnTo>
                  <a:pt x="3025" y="1029"/>
                </a:lnTo>
                <a:lnTo>
                  <a:pt x="3008" y="1093"/>
                </a:lnTo>
                <a:lnTo>
                  <a:pt x="2990" y="1159"/>
                </a:lnTo>
                <a:lnTo>
                  <a:pt x="2973" y="1225"/>
                </a:lnTo>
                <a:lnTo>
                  <a:pt x="2955" y="1292"/>
                </a:lnTo>
                <a:lnTo>
                  <a:pt x="2938" y="1360"/>
                </a:lnTo>
                <a:lnTo>
                  <a:pt x="2920" y="1427"/>
                </a:lnTo>
                <a:lnTo>
                  <a:pt x="2902" y="1494"/>
                </a:lnTo>
                <a:lnTo>
                  <a:pt x="2884" y="1560"/>
                </a:lnTo>
                <a:lnTo>
                  <a:pt x="2867" y="1626"/>
                </a:lnTo>
                <a:lnTo>
                  <a:pt x="2850" y="1691"/>
                </a:lnTo>
                <a:lnTo>
                  <a:pt x="2833" y="1754"/>
                </a:lnTo>
                <a:lnTo>
                  <a:pt x="2817" y="1815"/>
                </a:lnTo>
                <a:lnTo>
                  <a:pt x="2801" y="1874"/>
                </a:lnTo>
                <a:lnTo>
                  <a:pt x="2787" y="1931"/>
                </a:lnTo>
                <a:lnTo>
                  <a:pt x="2772" y="1985"/>
                </a:lnTo>
                <a:lnTo>
                  <a:pt x="2759" y="2036"/>
                </a:lnTo>
                <a:lnTo>
                  <a:pt x="2746" y="2084"/>
                </a:lnTo>
                <a:lnTo>
                  <a:pt x="2734" y="2128"/>
                </a:lnTo>
                <a:lnTo>
                  <a:pt x="2724" y="2169"/>
                </a:lnTo>
                <a:lnTo>
                  <a:pt x="2715" y="2205"/>
                </a:lnTo>
                <a:lnTo>
                  <a:pt x="2706" y="2237"/>
                </a:lnTo>
                <a:lnTo>
                  <a:pt x="2699" y="2264"/>
                </a:lnTo>
                <a:lnTo>
                  <a:pt x="2693" y="2286"/>
                </a:lnTo>
                <a:lnTo>
                  <a:pt x="2688" y="2302"/>
                </a:lnTo>
                <a:lnTo>
                  <a:pt x="2686" y="2313"/>
                </a:lnTo>
                <a:lnTo>
                  <a:pt x="2684" y="2317"/>
                </a:lnTo>
                <a:lnTo>
                  <a:pt x="2584" y="2317"/>
                </a:lnTo>
                <a:lnTo>
                  <a:pt x="2548" y="2317"/>
                </a:lnTo>
                <a:lnTo>
                  <a:pt x="2525" y="2317"/>
                </a:lnTo>
                <a:lnTo>
                  <a:pt x="2490" y="2317"/>
                </a:lnTo>
                <a:lnTo>
                  <a:pt x="2466" y="2317"/>
                </a:lnTo>
                <a:lnTo>
                  <a:pt x="2422" y="2317"/>
                </a:lnTo>
                <a:lnTo>
                  <a:pt x="2312" y="2317"/>
                </a:lnTo>
                <a:lnTo>
                  <a:pt x="2286" y="2317"/>
                </a:lnTo>
                <a:lnTo>
                  <a:pt x="2242" y="2317"/>
                </a:lnTo>
                <a:lnTo>
                  <a:pt x="2058" y="2317"/>
                </a:lnTo>
                <a:lnTo>
                  <a:pt x="2045" y="2317"/>
                </a:lnTo>
                <a:lnTo>
                  <a:pt x="2032" y="2317"/>
                </a:lnTo>
                <a:lnTo>
                  <a:pt x="2024" y="2317"/>
                </a:lnTo>
                <a:lnTo>
                  <a:pt x="2023" y="2312"/>
                </a:lnTo>
                <a:lnTo>
                  <a:pt x="2020" y="2301"/>
                </a:lnTo>
                <a:lnTo>
                  <a:pt x="2016" y="2285"/>
                </a:lnTo>
                <a:lnTo>
                  <a:pt x="2011" y="2263"/>
                </a:lnTo>
                <a:lnTo>
                  <a:pt x="2003" y="2236"/>
                </a:lnTo>
                <a:lnTo>
                  <a:pt x="1996" y="2205"/>
                </a:lnTo>
                <a:lnTo>
                  <a:pt x="1988" y="2170"/>
                </a:lnTo>
                <a:lnTo>
                  <a:pt x="1977" y="2131"/>
                </a:lnTo>
                <a:lnTo>
                  <a:pt x="1967" y="2089"/>
                </a:lnTo>
                <a:lnTo>
                  <a:pt x="1956" y="2045"/>
                </a:lnTo>
                <a:lnTo>
                  <a:pt x="1944" y="1998"/>
                </a:lnTo>
                <a:lnTo>
                  <a:pt x="1931" y="1948"/>
                </a:lnTo>
                <a:lnTo>
                  <a:pt x="1919" y="1897"/>
                </a:lnTo>
                <a:lnTo>
                  <a:pt x="1906" y="1845"/>
                </a:lnTo>
                <a:lnTo>
                  <a:pt x="1892" y="1792"/>
                </a:lnTo>
                <a:lnTo>
                  <a:pt x="1879" y="1739"/>
                </a:lnTo>
                <a:lnTo>
                  <a:pt x="1865" y="1684"/>
                </a:lnTo>
                <a:lnTo>
                  <a:pt x="1852" y="1631"/>
                </a:lnTo>
                <a:lnTo>
                  <a:pt x="1839" y="1578"/>
                </a:lnTo>
                <a:lnTo>
                  <a:pt x="1825" y="1527"/>
                </a:lnTo>
                <a:lnTo>
                  <a:pt x="1813" y="1476"/>
                </a:lnTo>
                <a:lnTo>
                  <a:pt x="1801" y="1428"/>
                </a:lnTo>
                <a:lnTo>
                  <a:pt x="1790" y="1381"/>
                </a:lnTo>
                <a:lnTo>
                  <a:pt x="1778" y="1337"/>
                </a:lnTo>
                <a:lnTo>
                  <a:pt x="1768" y="1296"/>
                </a:lnTo>
                <a:lnTo>
                  <a:pt x="1758" y="1258"/>
                </a:lnTo>
                <a:lnTo>
                  <a:pt x="1750" y="1225"/>
                </a:lnTo>
                <a:lnTo>
                  <a:pt x="1743" y="1195"/>
                </a:lnTo>
                <a:lnTo>
                  <a:pt x="1736" y="1170"/>
                </a:lnTo>
                <a:lnTo>
                  <a:pt x="1731" y="1150"/>
                </a:lnTo>
                <a:lnTo>
                  <a:pt x="1727" y="1135"/>
                </a:lnTo>
                <a:lnTo>
                  <a:pt x="1725" y="1126"/>
                </a:lnTo>
                <a:lnTo>
                  <a:pt x="1725" y="1123"/>
                </a:lnTo>
                <a:lnTo>
                  <a:pt x="1724" y="1126"/>
                </a:lnTo>
                <a:lnTo>
                  <a:pt x="1722" y="1135"/>
                </a:lnTo>
                <a:lnTo>
                  <a:pt x="1718" y="1150"/>
                </a:lnTo>
                <a:lnTo>
                  <a:pt x="1712" y="1170"/>
                </a:lnTo>
                <a:lnTo>
                  <a:pt x="1705" y="1195"/>
                </a:lnTo>
                <a:lnTo>
                  <a:pt x="1698" y="1225"/>
                </a:lnTo>
                <a:lnTo>
                  <a:pt x="1688" y="1258"/>
                </a:lnTo>
                <a:lnTo>
                  <a:pt x="1679" y="1296"/>
                </a:lnTo>
                <a:lnTo>
                  <a:pt x="1668" y="1337"/>
                </a:lnTo>
                <a:lnTo>
                  <a:pt x="1657" y="1381"/>
                </a:lnTo>
                <a:lnTo>
                  <a:pt x="1644" y="1428"/>
                </a:lnTo>
                <a:lnTo>
                  <a:pt x="1632" y="1476"/>
                </a:lnTo>
                <a:lnTo>
                  <a:pt x="1618" y="1527"/>
                </a:lnTo>
                <a:lnTo>
                  <a:pt x="1604" y="1578"/>
                </a:lnTo>
                <a:lnTo>
                  <a:pt x="1591" y="1631"/>
                </a:lnTo>
                <a:lnTo>
                  <a:pt x="1576" y="1684"/>
                </a:lnTo>
                <a:lnTo>
                  <a:pt x="1561" y="1739"/>
                </a:lnTo>
                <a:lnTo>
                  <a:pt x="1548" y="1792"/>
                </a:lnTo>
                <a:lnTo>
                  <a:pt x="1534" y="1845"/>
                </a:lnTo>
                <a:lnTo>
                  <a:pt x="1520" y="1897"/>
                </a:lnTo>
                <a:lnTo>
                  <a:pt x="1507" y="1948"/>
                </a:lnTo>
                <a:lnTo>
                  <a:pt x="1493" y="1998"/>
                </a:lnTo>
                <a:lnTo>
                  <a:pt x="1481" y="2045"/>
                </a:lnTo>
                <a:lnTo>
                  <a:pt x="1469" y="2089"/>
                </a:lnTo>
                <a:lnTo>
                  <a:pt x="1458" y="2131"/>
                </a:lnTo>
                <a:lnTo>
                  <a:pt x="1448" y="2170"/>
                </a:lnTo>
                <a:lnTo>
                  <a:pt x="1439" y="2205"/>
                </a:lnTo>
                <a:lnTo>
                  <a:pt x="1431" y="2236"/>
                </a:lnTo>
                <a:lnTo>
                  <a:pt x="1423" y="2263"/>
                </a:lnTo>
                <a:lnTo>
                  <a:pt x="1418" y="2285"/>
                </a:lnTo>
                <a:lnTo>
                  <a:pt x="1414" y="2301"/>
                </a:lnTo>
                <a:lnTo>
                  <a:pt x="1411" y="2312"/>
                </a:lnTo>
                <a:lnTo>
                  <a:pt x="1410" y="2317"/>
                </a:lnTo>
                <a:lnTo>
                  <a:pt x="1308" y="2317"/>
                </a:lnTo>
                <a:lnTo>
                  <a:pt x="1272" y="2317"/>
                </a:lnTo>
                <a:lnTo>
                  <a:pt x="1250" y="2317"/>
                </a:lnTo>
                <a:lnTo>
                  <a:pt x="1215" y="2317"/>
                </a:lnTo>
                <a:lnTo>
                  <a:pt x="1191" y="2317"/>
                </a:lnTo>
                <a:lnTo>
                  <a:pt x="1147" y="2317"/>
                </a:lnTo>
                <a:lnTo>
                  <a:pt x="1037" y="2317"/>
                </a:lnTo>
                <a:lnTo>
                  <a:pt x="1012" y="2317"/>
                </a:lnTo>
                <a:lnTo>
                  <a:pt x="968" y="2317"/>
                </a:lnTo>
                <a:lnTo>
                  <a:pt x="782" y="2317"/>
                </a:lnTo>
                <a:lnTo>
                  <a:pt x="771" y="2317"/>
                </a:lnTo>
                <a:lnTo>
                  <a:pt x="756" y="2317"/>
                </a:lnTo>
                <a:lnTo>
                  <a:pt x="749" y="2317"/>
                </a:lnTo>
                <a:lnTo>
                  <a:pt x="748" y="2313"/>
                </a:lnTo>
                <a:lnTo>
                  <a:pt x="745" y="2301"/>
                </a:lnTo>
                <a:lnTo>
                  <a:pt x="740" y="2286"/>
                </a:lnTo>
                <a:lnTo>
                  <a:pt x="735" y="2264"/>
                </a:lnTo>
                <a:lnTo>
                  <a:pt x="729" y="2237"/>
                </a:lnTo>
                <a:lnTo>
                  <a:pt x="721" y="2205"/>
                </a:lnTo>
                <a:lnTo>
                  <a:pt x="711" y="2169"/>
                </a:lnTo>
                <a:lnTo>
                  <a:pt x="702" y="2128"/>
                </a:lnTo>
                <a:lnTo>
                  <a:pt x="690" y="2084"/>
                </a:lnTo>
                <a:lnTo>
                  <a:pt x="679" y="2036"/>
                </a:lnTo>
                <a:lnTo>
                  <a:pt x="665" y="1985"/>
                </a:lnTo>
                <a:lnTo>
                  <a:pt x="651" y="1931"/>
                </a:lnTo>
                <a:lnTo>
                  <a:pt x="638" y="1874"/>
                </a:lnTo>
                <a:lnTo>
                  <a:pt x="623" y="1815"/>
                </a:lnTo>
                <a:lnTo>
                  <a:pt x="607" y="1753"/>
                </a:lnTo>
                <a:lnTo>
                  <a:pt x="592" y="1691"/>
                </a:lnTo>
                <a:lnTo>
                  <a:pt x="576" y="1626"/>
                </a:lnTo>
                <a:lnTo>
                  <a:pt x="559" y="1560"/>
                </a:lnTo>
                <a:lnTo>
                  <a:pt x="542" y="1494"/>
                </a:lnTo>
                <a:lnTo>
                  <a:pt x="526" y="1427"/>
                </a:lnTo>
                <a:lnTo>
                  <a:pt x="509" y="1360"/>
                </a:lnTo>
                <a:lnTo>
                  <a:pt x="492" y="1292"/>
                </a:lnTo>
                <a:lnTo>
                  <a:pt x="474" y="1225"/>
                </a:lnTo>
                <a:lnTo>
                  <a:pt x="459" y="1159"/>
                </a:lnTo>
                <a:lnTo>
                  <a:pt x="442" y="1093"/>
                </a:lnTo>
                <a:lnTo>
                  <a:pt x="426" y="1029"/>
                </a:lnTo>
                <a:lnTo>
                  <a:pt x="411" y="966"/>
                </a:lnTo>
                <a:lnTo>
                  <a:pt x="395" y="906"/>
                </a:lnTo>
                <a:lnTo>
                  <a:pt x="380" y="847"/>
                </a:lnTo>
                <a:lnTo>
                  <a:pt x="367" y="791"/>
                </a:lnTo>
                <a:lnTo>
                  <a:pt x="353" y="738"/>
                </a:lnTo>
                <a:lnTo>
                  <a:pt x="340" y="687"/>
                </a:lnTo>
                <a:lnTo>
                  <a:pt x="328" y="640"/>
                </a:lnTo>
                <a:lnTo>
                  <a:pt x="317" y="597"/>
                </a:lnTo>
                <a:lnTo>
                  <a:pt x="308" y="558"/>
                </a:lnTo>
                <a:lnTo>
                  <a:pt x="298" y="522"/>
                </a:lnTo>
                <a:lnTo>
                  <a:pt x="291" y="492"/>
                </a:lnTo>
                <a:lnTo>
                  <a:pt x="285" y="466"/>
                </a:lnTo>
                <a:lnTo>
                  <a:pt x="280" y="446"/>
                </a:lnTo>
                <a:lnTo>
                  <a:pt x="275" y="431"/>
                </a:lnTo>
                <a:lnTo>
                  <a:pt x="273" y="422"/>
                </a:lnTo>
                <a:lnTo>
                  <a:pt x="272" y="419"/>
                </a:lnTo>
                <a:lnTo>
                  <a:pt x="118" y="419"/>
                </a:lnTo>
                <a:lnTo>
                  <a:pt x="91" y="419"/>
                </a:lnTo>
                <a:lnTo>
                  <a:pt x="66" y="419"/>
                </a:lnTo>
                <a:lnTo>
                  <a:pt x="43" y="419"/>
                </a:lnTo>
                <a:lnTo>
                  <a:pt x="24" y="419"/>
                </a:lnTo>
                <a:lnTo>
                  <a:pt x="9" y="419"/>
                </a:lnTo>
                <a:lnTo>
                  <a:pt x="0" y="41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3622500"/>
            <a:ext cx="3472585" cy="129909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4" t="11237" r="45381" b="83966"/>
          <a:stretch/>
        </p:blipFill>
        <p:spPr>
          <a:xfrm>
            <a:off x="-11954" y="6573063"/>
            <a:ext cx="9155953" cy="282843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_ta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0" y="4089448"/>
            <a:ext cx="7762875" cy="492443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500" b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2332159"/>
            <a:ext cx="7743825" cy="1323439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800"/>
              </a:lnSpc>
              <a:spcBef>
                <a:spcPts val="0"/>
              </a:spcBef>
              <a:defRPr sz="4200" b="1" cap="all" spc="-3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This Click to edit master title style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  <a:solidFill>
            <a:schemeClr val="tx2"/>
          </a:solidFill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Rectangle 18"/>
          <p:cNvSpPr/>
          <p:nvPr userDrawn="1"/>
        </p:nvSpPr>
        <p:spPr>
          <a:xfrm>
            <a:off x="0" y="3720976"/>
            <a:ext cx="3472585" cy="129909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9205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_purp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1950" y="4089448"/>
            <a:ext cx="7762875" cy="492443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spcBef>
                <a:spcPts val="0"/>
              </a:spcBef>
              <a:spcAft>
                <a:spcPts val="300"/>
              </a:spcAft>
              <a:buNone/>
              <a:defRPr sz="2500" b="0">
                <a:solidFill>
                  <a:schemeClr val="bg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name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61950" y="2332159"/>
            <a:ext cx="7743825" cy="1323439"/>
          </a:xfrm>
          <a:prstGeom prst="rect">
            <a:avLst/>
          </a:prstGeom>
        </p:spPr>
        <p:txBody>
          <a:bodyPr anchor="t" anchorCtr="0"/>
          <a:lstStyle>
            <a:lvl1pPr algn="l">
              <a:lnSpc>
                <a:spcPts val="4800"/>
              </a:lnSpc>
              <a:spcBef>
                <a:spcPts val="0"/>
              </a:spcBef>
              <a:defRPr sz="4200" b="1" cap="all" spc="-30" baseline="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This Click to edit master title style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7573819" y="6335033"/>
            <a:ext cx="1219200" cy="298642"/>
            <a:chOff x="6987139" y="5907846"/>
            <a:chExt cx="1882239" cy="461054"/>
          </a:xfrm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6987139" y="5907846"/>
              <a:ext cx="1332103" cy="248231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7699408" y="6194467"/>
              <a:ext cx="1169970" cy="174433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6987139" y="6306656"/>
              <a:ext cx="671270" cy="5926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6987139" y="6195586"/>
              <a:ext cx="671642" cy="86844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Rectangle 18"/>
          <p:cNvSpPr/>
          <p:nvPr userDrawn="1"/>
        </p:nvSpPr>
        <p:spPr>
          <a:xfrm>
            <a:off x="0" y="3720976"/>
            <a:ext cx="3472585" cy="129909"/>
          </a:xfrm>
          <a:custGeom>
            <a:avLst/>
            <a:gdLst>
              <a:gd name="connsiteX0" fmla="*/ 0 w 3472585"/>
              <a:gd name="connsiteY0" fmla="*/ 0 h 126351"/>
              <a:gd name="connsiteX1" fmla="*/ 3472585 w 3472585"/>
              <a:gd name="connsiteY1" fmla="*/ 0 h 126351"/>
              <a:gd name="connsiteX2" fmla="*/ 3472585 w 3472585"/>
              <a:gd name="connsiteY2" fmla="*/ 126351 h 126351"/>
              <a:gd name="connsiteX3" fmla="*/ 0 w 3472585"/>
              <a:gd name="connsiteY3" fmla="*/ 126351 h 126351"/>
              <a:gd name="connsiteX4" fmla="*/ 0 w 3472585"/>
              <a:gd name="connsiteY4" fmla="*/ 0 h 126351"/>
              <a:gd name="connsiteX0" fmla="*/ 0 w 3472585"/>
              <a:gd name="connsiteY0" fmla="*/ 0 h 129909"/>
              <a:gd name="connsiteX1" fmla="*/ 3472585 w 3472585"/>
              <a:gd name="connsiteY1" fmla="*/ 0 h 129909"/>
              <a:gd name="connsiteX2" fmla="*/ 3401426 w 3472585"/>
              <a:gd name="connsiteY2" fmla="*/ 129909 h 129909"/>
              <a:gd name="connsiteX3" fmla="*/ 0 w 3472585"/>
              <a:gd name="connsiteY3" fmla="*/ 126351 h 129909"/>
              <a:gd name="connsiteX4" fmla="*/ 0 w 3472585"/>
              <a:gd name="connsiteY4" fmla="*/ 0 h 129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2585" h="129909">
                <a:moveTo>
                  <a:pt x="0" y="0"/>
                </a:moveTo>
                <a:lnTo>
                  <a:pt x="3472585" y="0"/>
                </a:lnTo>
                <a:lnTo>
                  <a:pt x="3401426" y="129909"/>
                </a:lnTo>
                <a:lnTo>
                  <a:pt x="0" y="12635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892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6617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1300356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891"/>
            <a:ext cx="8170606" cy="144655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44500" y="1993900"/>
            <a:ext cx="8178800" cy="1608133"/>
          </a:xfrm>
        </p:spPr>
        <p:txBody>
          <a:bodyPr/>
          <a:lstStyle>
            <a:lvl1pPr marL="342900" indent="-342900">
              <a:buFont typeface="Arial"/>
              <a:buChar char="•"/>
              <a:defRPr sz="3200"/>
            </a:lvl1pPr>
            <a:lvl3pPr>
              <a:defRPr sz="2600"/>
            </a:lvl3pPr>
            <a:lvl4pPr>
              <a:defRPr sz="2000"/>
            </a:lvl4pPr>
          </a:lstStyle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529732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333500"/>
            <a:ext cx="4114800" cy="40011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572000" y="1333500"/>
            <a:ext cx="4114800" cy="40011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  <a:lvl2pPr marL="0" indent="0">
              <a:buNone/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665370"/>
            <a:ext cx="4114800" cy="369332"/>
          </a:xfrm>
        </p:spPr>
        <p:txBody>
          <a:bodyPr>
            <a:sp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572000" y="1665370"/>
            <a:ext cx="4114800" cy="369332"/>
          </a:xfrm>
        </p:spPr>
        <p:txBody>
          <a:bodyPr>
            <a:sp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479997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749800" y="1333500"/>
            <a:ext cx="3975100" cy="40513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3923211" cy="1300356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8874386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2438"/>
            <a:ext cx="8305800" cy="6617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1964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449891"/>
            <a:ext cx="8170606" cy="6617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337858"/>
            <a:ext cx="8170606" cy="1641475"/>
          </a:xfrm>
          <a:prstGeom prst="rect">
            <a:avLst/>
          </a:prstGeom>
        </p:spPr>
        <p:txBody>
          <a:bodyPr vert="horz" wrap="square" lIns="137160" tIns="45720" rIns="91440" bIns="4572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457200" y="6366983"/>
            <a:ext cx="5103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D82AC86B-39BA-4CB3-92E4-E7DC2740F1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546568" y="6326851"/>
            <a:ext cx="1202144" cy="294465"/>
            <a:chOff x="1616075" y="4322763"/>
            <a:chExt cx="8016876" cy="1963737"/>
          </a:xfrm>
        </p:grpSpPr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1616075" y="4322763"/>
              <a:ext cx="5673725" cy="1057275"/>
            </a:xfrm>
            <a:custGeom>
              <a:avLst/>
              <a:gdLst>
                <a:gd name="T0" fmla="*/ 740 w 3574"/>
                <a:gd name="T1" fmla="*/ 179 h 666"/>
                <a:gd name="T2" fmla="*/ 710 w 3574"/>
                <a:gd name="T3" fmla="*/ 333 h 666"/>
                <a:gd name="T4" fmla="*/ 740 w 3574"/>
                <a:gd name="T5" fmla="*/ 485 h 666"/>
                <a:gd name="T6" fmla="*/ 892 w 3574"/>
                <a:gd name="T7" fmla="*/ 523 h 666"/>
                <a:gd name="T8" fmla="*/ 986 w 3574"/>
                <a:gd name="T9" fmla="*/ 449 h 666"/>
                <a:gd name="T10" fmla="*/ 998 w 3574"/>
                <a:gd name="T11" fmla="*/ 297 h 666"/>
                <a:gd name="T12" fmla="*/ 946 w 3574"/>
                <a:gd name="T13" fmla="*/ 161 h 666"/>
                <a:gd name="T14" fmla="*/ 3220 w 3574"/>
                <a:gd name="T15" fmla="*/ 135 h 666"/>
                <a:gd name="T16" fmla="*/ 3179 w 3574"/>
                <a:gd name="T17" fmla="*/ 314 h 666"/>
                <a:gd name="T18" fmla="*/ 3297 w 3574"/>
                <a:gd name="T19" fmla="*/ 313 h 666"/>
                <a:gd name="T20" fmla="*/ 3366 w 3574"/>
                <a:gd name="T21" fmla="*/ 250 h 666"/>
                <a:gd name="T22" fmla="*/ 3340 w 3574"/>
                <a:gd name="T23" fmla="*/ 153 h 666"/>
                <a:gd name="T24" fmla="*/ 2403 w 3574"/>
                <a:gd name="T25" fmla="*/ 9 h 666"/>
                <a:gd name="T26" fmla="*/ 2860 w 3574"/>
                <a:gd name="T27" fmla="*/ 264 h 666"/>
                <a:gd name="T28" fmla="*/ 2898 w 3574"/>
                <a:gd name="T29" fmla="*/ 655 h 666"/>
                <a:gd name="T30" fmla="*/ 2330 w 3574"/>
                <a:gd name="T31" fmla="*/ 144 h 666"/>
                <a:gd name="T32" fmla="*/ 1792 w 3574"/>
                <a:gd name="T33" fmla="*/ 144 h 666"/>
                <a:gd name="T34" fmla="*/ 175 w 3574"/>
                <a:gd name="T35" fmla="*/ 142 h 666"/>
                <a:gd name="T36" fmla="*/ 175 w 3574"/>
                <a:gd name="T37" fmla="*/ 655 h 666"/>
                <a:gd name="T38" fmla="*/ 3308 w 3574"/>
                <a:gd name="T39" fmla="*/ 6 h 666"/>
                <a:gd name="T40" fmla="*/ 3488 w 3574"/>
                <a:gd name="T41" fmla="*/ 73 h 666"/>
                <a:gd name="T42" fmla="*/ 3545 w 3574"/>
                <a:gd name="T43" fmla="*/ 224 h 666"/>
                <a:gd name="T44" fmla="*/ 3458 w 3574"/>
                <a:gd name="T45" fmla="*/ 396 h 666"/>
                <a:gd name="T46" fmla="*/ 3239 w 3574"/>
                <a:gd name="T47" fmla="*/ 449 h 666"/>
                <a:gd name="T48" fmla="*/ 3168 w 3574"/>
                <a:gd name="T49" fmla="*/ 448 h 666"/>
                <a:gd name="T50" fmla="*/ 3199 w 3574"/>
                <a:gd name="T51" fmla="*/ 0 h 666"/>
                <a:gd name="T52" fmla="*/ 1030 w 3574"/>
                <a:gd name="T53" fmla="*/ 38 h 666"/>
                <a:gd name="T54" fmla="*/ 1156 w 3574"/>
                <a:gd name="T55" fmla="*/ 188 h 666"/>
                <a:gd name="T56" fmla="*/ 1166 w 3574"/>
                <a:gd name="T57" fmla="*/ 433 h 666"/>
                <a:gd name="T58" fmla="*/ 1064 w 3574"/>
                <a:gd name="T59" fmla="*/ 606 h 666"/>
                <a:gd name="T60" fmla="*/ 854 w 3574"/>
                <a:gd name="T61" fmla="*/ 664 h 666"/>
                <a:gd name="T62" fmla="*/ 642 w 3574"/>
                <a:gd name="T63" fmla="*/ 606 h 666"/>
                <a:gd name="T64" fmla="*/ 541 w 3574"/>
                <a:gd name="T65" fmla="*/ 433 h 666"/>
                <a:gd name="T66" fmla="*/ 552 w 3574"/>
                <a:gd name="T67" fmla="*/ 188 h 666"/>
                <a:gd name="T68" fmla="*/ 676 w 3574"/>
                <a:gd name="T69" fmla="*/ 36 h 666"/>
                <a:gd name="T70" fmla="*/ 1511 w 3574"/>
                <a:gd name="T71" fmla="*/ 0 h 666"/>
                <a:gd name="T72" fmla="*/ 1684 w 3574"/>
                <a:gd name="T73" fmla="*/ 18 h 666"/>
                <a:gd name="T74" fmla="*/ 1574 w 3574"/>
                <a:gd name="T75" fmla="*/ 136 h 666"/>
                <a:gd name="T76" fmla="*/ 1438 w 3574"/>
                <a:gd name="T77" fmla="*/ 159 h 666"/>
                <a:gd name="T78" fmla="*/ 1455 w 3574"/>
                <a:gd name="T79" fmla="*/ 241 h 666"/>
                <a:gd name="T80" fmla="*/ 1635 w 3574"/>
                <a:gd name="T81" fmla="*/ 294 h 666"/>
                <a:gd name="T82" fmla="*/ 1749 w 3574"/>
                <a:gd name="T83" fmla="*/ 408 h 666"/>
                <a:gd name="T84" fmla="*/ 1730 w 3574"/>
                <a:gd name="T85" fmla="*/ 565 h 666"/>
                <a:gd name="T86" fmla="*/ 1580 w 3574"/>
                <a:gd name="T87" fmla="*/ 657 h 666"/>
                <a:gd name="T88" fmla="*/ 1364 w 3574"/>
                <a:gd name="T89" fmla="*/ 658 h 666"/>
                <a:gd name="T90" fmla="*/ 1363 w 3574"/>
                <a:gd name="T91" fmla="*/ 522 h 666"/>
                <a:gd name="T92" fmla="*/ 1548 w 3574"/>
                <a:gd name="T93" fmla="*/ 515 h 666"/>
                <a:gd name="T94" fmla="*/ 1560 w 3574"/>
                <a:gd name="T95" fmla="*/ 440 h 666"/>
                <a:gd name="T96" fmla="*/ 1413 w 3574"/>
                <a:gd name="T97" fmla="*/ 394 h 666"/>
                <a:gd name="T98" fmla="*/ 1258 w 3574"/>
                <a:gd name="T99" fmla="*/ 279 h 666"/>
                <a:gd name="T100" fmla="*/ 1257 w 3574"/>
                <a:gd name="T101" fmla="*/ 127 h 666"/>
                <a:gd name="T102" fmla="*/ 1381 w 3574"/>
                <a:gd name="T103" fmla="*/ 18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74" h="666">
                  <a:moveTo>
                    <a:pt x="854" y="138"/>
                  </a:moveTo>
                  <a:lnTo>
                    <a:pt x="815" y="141"/>
                  </a:lnTo>
                  <a:lnTo>
                    <a:pt x="785" y="147"/>
                  </a:lnTo>
                  <a:lnTo>
                    <a:pt x="760" y="161"/>
                  </a:lnTo>
                  <a:lnTo>
                    <a:pt x="740" y="179"/>
                  </a:lnTo>
                  <a:lnTo>
                    <a:pt x="727" y="207"/>
                  </a:lnTo>
                  <a:lnTo>
                    <a:pt x="717" y="239"/>
                  </a:lnTo>
                  <a:lnTo>
                    <a:pt x="713" y="267"/>
                  </a:lnTo>
                  <a:lnTo>
                    <a:pt x="710" y="297"/>
                  </a:lnTo>
                  <a:lnTo>
                    <a:pt x="710" y="333"/>
                  </a:lnTo>
                  <a:lnTo>
                    <a:pt x="710" y="368"/>
                  </a:lnTo>
                  <a:lnTo>
                    <a:pt x="713" y="399"/>
                  </a:lnTo>
                  <a:lnTo>
                    <a:pt x="717" y="426"/>
                  </a:lnTo>
                  <a:lnTo>
                    <a:pt x="727" y="459"/>
                  </a:lnTo>
                  <a:lnTo>
                    <a:pt x="740" y="485"/>
                  </a:lnTo>
                  <a:lnTo>
                    <a:pt x="760" y="505"/>
                  </a:lnTo>
                  <a:lnTo>
                    <a:pt x="785" y="517"/>
                  </a:lnTo>
                  <a:lnTo>
                    <a:pt x="815" y="523"/>
                  </a:lnTo>
                  <a:lnTo>
                    <a:pt x="854" y="526"/>
                  </a:lnTo>
                  <a:lnTo>
                    <a:pt x="892" y="523"/>
                  </a:lnTo>
                  <a:lnTo>
                    <a:pt x="923" y="517"/>
                  </a:lnTo>
                  <a:lnTo>
                    <a:pt x="947" y="505"/>
                  </a:lnTo>
                  <a:lnTo>
                    <a:pt x="967" y="486"/>
                  </a:lnTo>
                  <a:lnTo>
                    <a:pt x="978" y="469"/>
                  </a:lnTo>
                  <a:lnTo>
                    <a:pt x="986" y="449"/>
                  </a:lnTo>
                  <a:lnTo>
                    <a:pt x="990" y="426"/>
                  </a:lnTo>
                  <a:lnTo>
                    <a:pt x="995" y="400"/>
                  </a:lnTo>
                  <a:lnTo>
                    <a:pt x="998" y="368"/>
                  </a:lnTo>
                  <a:lnTo>
                    <a:pt x="998" y="333"/>
                  </a:lnTo>
                  <a:lnTo>
                    <a:pt x="998" y="297"/>
                  </a:lnTo>
                  <a:lnTo>
                    <a:pt x="995" y="267"/>
                  </a:lnTo>
                  <a:lnTo>
                    <a:pt x="990" y="241"/>
                  </a:lnTo>
                  <a:lnTo>
                    <a:pt x="981" y="207"/>
                  </a:lnTo>
                  <a:lnTo>
                    <a:pt x="966" y="179"/>
                  </a:lnTo>
                  <a:lnTo>
                    <a:pt x="946" y="161"/>
                  </a:lnTo>
                  <a:lnTo>
                    <a:pt x="921" y="147"/>
                  </a:lnTo>
                  <a:lnTo>
                    <a:pt x="891" y="141"/>
                  </a:lnTo>
                  <a:lnTo>
                    <a:pt x="854" y="138"/>
                  </a:lnTo>
                  <a:close/>
                  <a:moveTo>
                    <a:pt x="3237" y="135"/>
                  </a:moveTo>
                  <a:lnTo>
                    <a:pt x="3220" y="135"/>
                  </a:lnTo>
                  <a:lnTo>
                    <a:pt x="3202" y="136"/>
                  </a:lnTo>
                  <a:lnTo>
                    <a:pt x="3183" y="138"/>
                  </a:lnTo>
                  <a:lnTo>
                    <a:pt x="3168" y="139"/>
                  </a:lnTo>
                  <a:lnTo>
                    <a:pt x="3168" y="311"/>
                  </a:lnTo>
                  <a:lnTo>
                    <a:pt x="3179" y="314"/>
                  </a:lnTo>
                  <a:lnTo>
                    <a:pt x="3194" y="316"/>
                  </a:lnTo>
                  <a:lnTo>
                    <a:pt x="3211" y="316"/>
                  </a:lnTo>
                  <a:lnTo>
                    <a:pt x="3233" y="317"/>
                  </a:lnTo>
                  <a:lnTo>
                    <a:pt x="3268" y="316"/>
                  </a:lnTo>
                  <a:lnTo>
                    <a:pt x="3297" y="313"/>
                  </a:lnTo>
                  <a:lnTo>
                    <a:pt x="3320" y="307"/>
                  </a:lnTo>
                  <a:lnTo>
                    <a:pt x="3338" y="297"/>
                  </a:lnTo>
                  <a:lnTo>
                    <a:pt x="3352" y="285"/>
                  </a:lnTo>
                  <a:lnTo>
                    <a:pt x="3361" y="268"/>
                  </a:lnTo>
                  <a:lnTo>
                    <a:pt x="3366" y="250"/>
                  </a:lnTo>
                  <a:lnTo>
                    <a:pt x="3367" y="225"/>
                  </a:lnTo>
                  <a:lnTo>
                    <a:pt x="3366" y="201"/>
                  </a:lnTo>
                  <a:lnTo>
                    <a:pt x="3361" y="181"/>
                  </a:lnTo>
                  <a:lnTo>
                    <a:pt x="3354" y="165"/>
                  </a:lnTo>
                  <a:lnTo>
                    <a:pt x="3340" y="153"/>
                  </a:lnTo>
                  <a:lnTo>
                    <a:pt x="3323" y="144"/>
                  </a:lnTo>
                  <a:lnTo>
                    <a:pt x="3300" y="139"/>
                  </a:lnTo>
                  <a:lnTo>
                    <a:pt x="3271" y="135"/>
                  </a:lnTo>
                  <a:lnTo>
                    <a:pt x="3237" y="135"/>
                  </a:lnTo>
                  <a:close/>
                  <a:moveTo>
                    <a:pt x="2403" y="9"/>
                  </a:moveTo>
                  <a:lnTo>
                    <a:pt x="2891" y="9"/>
                  </a:lnTo>
                  <a:lnTo>
                    <a:pt x="2891" y="142"/>
                  </a:lnTo>
                  <a:lnTo>
                    <a:pt x="2577" y="142"/>
                  </a:lnTo>
                  <a:lnTo>
                    <a:pt x="2577" y="264"/>
                  </a:lnTo>
                  <a:lnTo>
                    <a:pt x="2860" y="264"/>
                  </a:lnTo>
                  <a:lnTo>
                    <a:pt x="2860" y="399"/>
                  </a:lnTo>
                  <a:lnTo>
                    <a:pt x="2577" y="399"/>
                  </a:lnTo>
                  <a:lnTo>
                    <a:pt x="2577" y="520"/>
                  </a:lnTo>
                  <a:lnTo>
                    <a:pt x="2898" y="520"/>
                  </a:lnTo>
                  <a:lnTo>
                    <a:pt x="2898" y="655"/>
                  </a:lnTo>
                  <a:lnTo>
                    <a:pt x="2403" y="655"/>
                  </a:lnTo>
                  <a:lnTo>
                    <a:pt x="2403" y="9"/>
                  </a:lnTo>
                  <a:close/>
                  <a:moveTo>
                    <a:pt x="1792" y="9"/>
                  </a:moveTo>
                  <a:lnTo>
                    <a:pt x="2330" y="9"/>
                  </a:lnTo>
                  <a:lnTo>
                    <a:pt x="2330" y="144"/>
                  </a:lnTo>
                  <a:lnTo>
                    <a:pt x="2147" y="144"/>
                  </a:lnTo>
                  <a:lnTo>
                    <a:pt x="2147" y="655"/>
                  </a:lnTo>
                  <a:lnTo>
                    <a:pt x="1974" y="655"/>
                  </a:lnTo>
                  <a:lnTo>
                    <a:pt x="1974" y="144"/>
                  </a:lnTo>
                  <a:lnTo>
                    <a:pt x="1792" y="144"/>
                  </a:lnTo>
                  <a:lnTo>
                    <a:pt x="1792" y="9"/>
                  </a:lnTo>
                  <a:close/>
                  <a:moveTo>
                    <a:pt x="0" y="9"/>
                  </a:moveTo>
                  <a:lnTo>
                    <a:pt x="486" y="9"/>
                  </a:lnTo>
                  <a:lnTo>
                    <a:pt x="486" y="142"/>
                  </a:lnTo>
                  <a:lnTo>
                    <a:pt x="175" y="142"/>
                  </a:lnTo>
                  <a:lnTo>
                    <a:pt x="175" y="285"/>
                  </a:lnTo>
                  <a:lnTo>
                    <a:pt x="454" y="285"/>
                  </a:lnTo>
                  <a:lnTo>
                    <a:pt x="454" y="419"/>
                  </a:lnTo>
                  <a:lnTo>
                    <a:pt x="175" y="419"/>
                  </a:lnTo>
                  <a:lnTo>
                    <a:pt x="175" y="655"/>
                  </a:lnTo>
                  <a:lnTo>
                    <a:pt x="0" y="655"/>
                  </a:lnTo>
                  <a:lnTo>
                    <a:pt x="0" y="9"/>
                  </a:lnTo>
                  <a:close/>
                  <a:moveTo>
                    <a:pt x="3199" y="0"/>
                  </a:moveTo>
                  <a:lnTo>
                    <a:pt x="3256" y="1"/>
                  </a:lnTo>
                  <a:lnTo>
                    <a:pt x="3308" y="6"/>
                  </a:lnTo>
                  <a:lnTo>
                    <a:pt x="3354" y="12"/>
                  </a:lnTo>
                  <a:lnTo>
                    <a:pt x="3395" y="23"/>
                  </a:lnTo>
                  <a:lnTo>
                    <a:pt x="3432" y="36"/>
                  </a:lnTo>
                  <a:lnTo>
                    <a:pt x="3462" y="53"/>
                  </a:lnTo>
                  <a:lnTo>
                    <a:pt x="3488" y="73"/>
                  </a:lnTo>
                  <a:lnTo>
                    <a:pt x="3508" y="96"/>
                  </a:lnTo>
                  <a:lnTo>
                    <a:pt x="3524" y="122"/>
                  </a:lnTo>
                  <a:lnTo>
                    <a:pt x="3536" y="153"/>
                  </a:lnTo>
                  <a:lnTo>
                    <a:pt x="3542" y="187"/>
                  </a:lnTo>
                  <a:lnTo>
                    <a:pt x="3545" y="224"/>
                  </a:lnTo>
                  <a:lnTo>
                    <a:pt x="3541" y="268"/>
                  </a:lnTo>
                  <a:lnTo>
                    <a:pt x="3530" y="307"/>
                  </a:lnTo>
                  <a:lnTo>
                    <a:pt x="3513" y="342"/>
                  </a:lnTo>
                  <a:lnTo>
                    <a:pt x="3488" y="371"/>
                  </a:lnTo>
                  <a:lnTo>
                    <a:pt x="3458" y="396"/>
                  </a:lnTo>
                  <a:lnTo>
                    <a:pt x="3420" y="417"/>
                  </a:lnTo>
                  <a:lnTo>
                    <a:pt x="3574" y="655"/>
                  </a:lnTo>
                  <a:lnTo>
                    <a:pt x="3381" y="655"/>
                  </a:lnTo>
                  <a:lnTo>
                    <a:pt x="3268" y="448"/>
                  </a:lnTo>
                  <a:lnTo>
                    <a:pt x="3239" y="449"/>
                  </a:lnTo>
                  <a:lnTo>
                    <a:pt x="3200" y="449"/>
                  </a:lnTo>
                  <a:lnTo>
                    <a:pt x="3188" y="449"/>
                  </a:lnTo>
                  <a:lnTo>
                    <a:pt x="3176" y="448"/>
                  </a:lnTo>
                  <a:lnTo>
                    <a:pt x="3171" y="448"/>
                  </a:lnTo>
                  <a:lnTo>
                    <a:pt x="3168" y="448"/>
                  </a:lnTo>
                  <a:lnTo>
                    <a:pt x="3168" y="655"/>
                  </a:lnTo>
                  <a:lnTo>
                    <a:pt x="2993" y="655"/>
                  </a:lnTo>
                  <a:lnTo>
                    <a:pt x="2993" y="13"/>
                  </a:lnTo>
                  <a:lnTo>
                    <a:pt x="3099" y="3"/>
                  </a:lnTo>
                  <a:lnTo>
                    <a:pt x="3199" y="0"/>
                  </a:lnTo>
                  <a:close/>
                  <a:moveTo>
                    <a:pt x="854" y="0"/>
                  </a:moveTo>
                  <a:lnTo>
                    <a:pt x="904" y="3"/>
                  </a:lnTo>
                  <a:lnTo>
                    <a:pt x="950" y="9"/>
                  </a:lnTo>
                  <a:lnTo>
                    <a:pt x="993" y="21"/>
                  </a:lnTo>
                  <a:lnTo>
                    <a:pt x="1030" y="38"/>
                  </a:lnTo>
                  <a:lnTo>
                    <a:pt x="1064" y="58"/>
                  </a:lnTo>
                  <a:lnTo>
                    <a:pt x="1094" y="84"/>
                  </a:lnTo>
                  <a:lnTo>
                    <a:pt x="1119" y="115"/>
                  </a:lnTo>
                  <a:lnTo>
                    <a:pt x="1139" y="149"/>
                  </a:lnTo>
                  <a:lnTo>
                    <a:pt x="1156" y="188"/>
                  </a:lnTo>
                  <a:lnTo>
                    <a:pt x="1166" y="231"/>
                  </a:lnTo>
                  <a:lnTo>
                    <a:pt x="1174" y="281"/>
                  </a:lnTo>
                  <a:lnTo>
                    <a:pt x="1176" y="333"/>
                  </a:lnTo>
                  <a:lnTo>
                    <a:pt x="1174" y="385"/>
                  </a:lnTo>
                  <a:lnTo>
                    <a:pt x="1166" y="433"/>
                  </a:lnTo>
                  <a:lnTo>
                    <a:pt x="1156" y="476"/>
                  </a:lnTo>
                  <a:lnTo>
                    <a:pt x="1139" y="515"/>
                  </a:lnTo>
                  <a:lnTo>
                    <a:pt x="1119" y="549"/>
                  </a:lnTo>
                  <a:lnTo>
                    <a:pt x="1094" y="580"/>
                  </a:lnTo>
                  <a:lnTo>
                    <a:pt x="1064" y="606"/>
                  </a:lnTo>
                  <a:lnTo>
                    <a:pt x="1030" y="626"/>
                  </a:lnTo>
                  <a:lnTo>
                    <a:pt x="993" y="643"/>
                  </a:lnTo>
                  <a:lnTo>
                    <a:pt x="950" y="655"/>
                  </a:lnTo>
                  <a:lnTo>
                    <a:pt x="904" y="661"/>
                  </a:lnTo>
                  <a:lnTo>
                    <a:pt x="854" y="664"/>
                  </a:lnTo>
                  <a:lnTo>
                    <a:pt x="803" y="661"/>
                  </a:lnTo>
                  <a:lnTo>
                    <a:pt x="756" y="655"/>
                  </a:lnTo>
                  <a:lnTo>
                    <a:pt x="714" y="643"/>
                  </a:lnTo>
                  <a:lnTo>
                    <a:pt x="676" y="626"/>
                  </a:lnTo>
                  <a:lnTo>
                    <a:pt x="642" y="606"/>
                  </a:lnTo>
                  <a:lnTo>
                    <a:pt x="613" y="580"/>
                  </a:lnTo>
                  <a:lnTo>
                    <a:pt x="589" y="549"/>
                  </a:lnTo>
                  <a:lnTo>
                    <a:pt x="567" y="515"/>
                  </a:lnTo>
                  <a:lnTo>
                    <a:pt x="552" y="476"/>
                  </a:lnTo>
                  <a:lnTo>
                    <a:pt x="541" y="433"/>
                  </a:lnTo>
                  <a:lnTo>
                    <a:pt x="533" y="385"/>
                  </a:lnTo>
                  <a:lnTo>
                    <a:pt x="532" y="333"/>
                  </a:lnTo>
                  <a:lnTo>
                    <a:pt x="533" y="281"/>
                  </a:lnTo>
                  <a:lnTo>
                    <a:pt x="541" y="231"/>
                  </a:lnTo>
                  <a:lnTo>
                    <a:pt x="552" y="188"/>
                  </a:lnTo>
                  <a:lnTo>
                    <a:pt x="567" y="149"/>
                  </a:lnTo>
                  <a:lnTo>
                    <a:pt x="589" y="113"/>
                  </a:lnTo>
                  <a:lnTo>
                    <a:pt x="613" y="84"/>
                  </a:lnTo>
                  <a:lnTo>
                    <a:pt x="642" y="58"/>
                  </a:lnTo>
                  <a:lnTo>
                    <a:pt x="676" y="36"/>
                  </a:lnTo>
                  <a:lnTo>
                    <a:pt x="714" y="21"/>
                  </a:lnTo>
                  <a:lnTo>
                    <a:pt x="756" y="9"/>
                  </a:lnTo>
                  <a:lnTo>
                    <a:pt x="802" y="3"/>
                  </a:lnTo>
                  <a:lnTo>
                    <a:pt x="854" y="0"/>
                  </a:lnTo>
                  <a:close/>
                  <a:moveTo>
                    <a:pt x="1511" y="0"/>
                  </a:moveTo>
                  <a:lnTo>
                    <a:pt x="1554" y="0"/>
                  </a:lnTo>
                  <a:lnTo>
                    <a:pt x="1602" y="4"/>
                  </a:lnTo>
                  <a:lnTo>
                    <a:pt x="1626" y="9"/>
                  </a:lnTo>
                  <a:lnTo>
                    <a:pt x="1654" y="12"/>
                  </a:lnTo>
                  <a:lnTo>
                    <a:pt x="1684" y="18"/>
                  </a:lnTo>
                  <a:lnTo>
                    <a:pt x="1720" y="24"/>
                  </a:lnTo>
                  <a:lnTo>
                    <a:pt x="1720" y="164"/>
                  </a:lnTo>
                  <a:lnTo>
                    <a:pt x="1674" y="152"/>
                  </a:lnTo>
                  <a:lnTo>
                    <a:pt x="1623" y="142"/>
                  </a:lnTo>
                  <a:lnTo>
                    <a:pt x="1574" y="136"/>
                  </a:lnTo>
                  <a:lnTo>
                    <a:pt x="1531" y="135"/>
                  </a:lnTo>
                  <a:lnTo>
                    <a:pt x="1499" y="136"/>
                  </a:lnTo>
                  <a:lnTo>
                    <a:pt x="1473" y="141"/>
                  </a:lnTo>
                  <a:lnTo>
                    <a:pt x="1453" y="149"/>
                  </a:lnTo>
                  <a:lnTo>
                    <a:pt x="1438" y="159"/>
                  </a:lnTo>
                  <a:lnTo>
                    <a:pt x="1430" y="173"/>
                  </a:lnTo>
                  <a:lnTo>
                    <a:pt x="1427" y="190"/>
                  </a:lnTo>
                  <a:lnTo>
                    <a:pt x="1430" y="210"/>
                  </a:lnTo>
                  <a:lnTo>
                    <a:pt x="1439" y="227"/>
                  </a:lnTo>
                  <a:lnTo>
                    <a:pt x="1455" y="241"/>
                  </a:lnTo>
                  <a:lnTo>
                    <a:pt x="1476" y="251"/>
                  </a:lnTo>
                  <a:lnTo>
                    <a:pt x="1505" y="261"/>
                  </a:lnTo>
                  <a:lnTo>
                    <a:pt x="1543" y="268"/>
                  </a:lnTo>
                  <a:lnTo>
                    <a:pt x="1593" y="281"/>
                  </a:lnTo>
                  <a:lnTo>
                    <a:pt x="1635" y="294"/>
                  </a:lnTo>
                  <a:lnTo>
                    <a:pt x="1671" y="311"/>
                  </a:lnTo>
                  <a:lnTo>
                    <a:pt x="1701" y="331"/>
                  </a:lnTo>
                  <a:lnTo>
                    <a:pt x="1724" y="357"/>
                  </a:lnTo>
                  <a:lnTo>
                    <a:pt x="1741" y="386"/>
                  </a:lnTo>
                  <a:lnTo>
                    <a:pt x="1749" y="408"/>
                  </a:lnTo>
                  <a:lnTo>
                    <a:pt x="1753" y="433"/>
                  </a:lnTo>
                  <a:lnTo>
                    <a:pt x="1755" y="460"/>
                  </a:lnTo>
                  <a:lnTo>
                    <a:pt x="1752" y="499"/>
                  </a:lnTo>
                  <a:lnTo>
                    <a:pt x="1744" y="534"/>
                  </a:lnTo>
                  <a:lnTo>
                    <a:pt x="1730" y="565"/>
                  </a:lnTo>
                  <a:lnTo>
                    <a:pt x="1711" y="591"/>
                  </a:lnTo>
                  <a:lnTo>
                    <a:pt x="1686" y="614"/>
                  </a:lnTo>
                  <a:lnTo>
                    <a:pt x="1657" y="632"/>
                  </a:lnTo>
                  <a:lnTo>
                    <a:pt x="1622" y="647"/>
                  </a:lnTo>
                  <a:lnTo>
                    <a:pt x="1580" y="657"/>
                  </a:lnTo>
                  <a:lnTo>
                    <a:pt x="1534" y="663"/>
                  </a:lnTo>
                  <a:lnTo>
                    <a:pt x="1484" y="666"/>
                  </a:lnTo>
                  <a:lnTo>
                    <a:pt x="1456" y="664"/>
                  </a:lnTo>
                  <a:lnTo>
                    <a:pt x="1427" y="664"/>
                  </a:lnTo>
                  <a:lnTo>
                    <a:pt x="1364" y="658"/>
                  </a:lnTo>
                  <a:lnTo>
                    <a:pt x="1300" y="649"/>
                  </a:lnTo>
                  <a:lnTo>
                    <a:pt x="1238" y="638"/>
                  </a:lnTo>
                  <a:lnTo>
                    <a:pt x="1238" y="497"/>
                  </a:lnTo>
                  <a:lnTo>
                    <a:pt x="1303" y="511"/>
                  </a:lnTo>
                  <a:lnTo>
                    <a:pt x="1363" y="522"/>
                  </a:lnTo>
                  <a:lnTo>
                    <a:pt x="1418" y="528"/>
                  </a:lnTo>
                  <a:lnTo>
                    <a:pt x="1468" y="529"/>
                  </a:lnTo>
                  <a:lnTo>
                    <a:pt x="1502" y="528"/>
                  </a:lnTo>
                  <a:lnTo>
                    <a:pt x="1530" y="523"/>
                  </a:lnTo>
                  <a:lnTo>
                    <a:pt x="1548" y="515"/>
                  </a:lnTo>
                  <a:lnTo>
                    <a:pt x="1562" y="506"/>
                  </a:lnTo>
                  <a:lnTo>
                    <a:pt x="1571" y="492"/>
                  </a:lnTo>
                  <a:lnTo>
                    <a:pt x="1573" y="476"/>
                  </a:lnTo>
                  <a:lnTo>
                    <a:pt x="1570" y="456"/>
                  </a:lnTo>
                  <a:lnTo>
                    <a:pt x="1560" y="440"/>
                  </a:lnTo>
                  <a:lnTo>
                    <a:pt x="1545" y="428"/>
                  </a:lnTo>
                  <a:lnTo>
                    <a:pt x="1525" y="419"/>
                  </a:lnTo>
                  <a:lnTo>
                    <a:pt x="1497" y="411"/>
                  </a:lnTo>
                  <a:lnTo>
                    <a:pt x="1465" y="405"/>
                  </a:lnTo>
                  <a:lnTo>
                    <a:pt x="1413" y="394"/>
                  </a:lnTo>
                  <a:lnTo>
                    <a:pt x="1369" y="380"/>
                  </a:lnTo>
                  <a:lnTo>
                    <a:pt x="1330" y="362"/>
                  </a:lnTo>
                  <a:lnTo>
                    <a:pt x="1300" y="339"/>
                  </a:lnTo>
                  <a:lnTo>
                    <a:pt x="1275" y="311"/>
                  </a:lnTo>
                  <a:lnTo>
                    <a:pt x="1258" y="279"/>
                  </a:lnTo>
                  <a:lnTo>
                    <a:pt x="1251" y="254"/>
                  </a:lnTo>
                  <a:lnTo>
                    <a:pt x="1246" y="225"/>
                  </a:lnTo>
                  <a:lnTo>
                    <a:pt x="1245" y="195"/>
                  </a:lnTo>
                  <a:lnTo>
                    <a:pt x="1248" y="159"/>
                  </a:lnTo>
                  <a:lnTo>
                    <a:pt x="1257" y="127"/>
                  </a:lnTo>
                  <a:lnTo>
                    <a:pt x="1271" y="98"/>
                  </a:lnTo>
                  <a:lnTo>
                    <a:pt x="1291" y="73"/>
                  </a:lnTo>
                  <a:lnTo>
                    <a:pt x="1315" y="50"/>
                  </a:lnTo>
                  <a:lnTo>
                    <a:pt x="1346" y="32"/>
                  </a:lnTo>
                  <a:lnTo>
                    <a:pt x="1381" y="18"/>
                  </a:lnTo>
                  <a:lnTo>
                    <a:pt x="1419" y="7"/>
                  </a:lnTo>
                  <a:lnTo>
                    <a:pt x="1464" y="1"/>
                  </a:lnTo>
                  <a:lnTo>
                    <a:pt x="151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649788" y="5543550"/>
              <a:ext cx="4983163" cy="742950"/>
            </a:xfrm>
            <a:custGeom>
              <a:avLst/>
              <a:gdLst>
                <a:gd name="T0" fmla="*/ 135 w 3139"/>
                <a:gd name="T1" fmla="*/ 391 h 468"/>
                <a:gd name="T2" fmla="*/ 258 w 3139"/>
                <a:gd name="T3" fmla="*/ 364 h 468"/>
                <a:gd name="T4" fmla="*/ 230 w 3139"/>
                <a:gd name="T5" fmla="*/ 271 h 468"/>
                <a:gd name="T6" fmla="*/ 100 w 3139"/>
                <a:gd name="T7" fmla="*/ 80 h 468"/>
                <a:gd name="T8" fmla="*/ 246 w 3139"/>
                <a:gd name="T9" fmla="*/ 172 h 468"/>
                <a:gd name="T10" fmla="*/ 218 w 3139"/>
                <a:gd name="T11" fmla="*/ 81 h 468"/>
                <a:gd name="T12" fmla="*/ 2115 w 3139"/>
                <a:gd name="T13" fmla="*/ 89 h 468"/>
                <a:gd name="T14" fmla="*/ 2344 w 3139"/>
                <a:gd name="T15" fmla="*/ 379 h 468"/>
                <a:gd name="T16" fmla="*/ 1789 w 3139"/>
                <a:gd name="T17" fmla="*/ 253 h 468"/>
                <a:gd name="T18" fmla="*/ 1838 w 3139"/>
                <a:gd name="T19" fmla="*/ 460 h 468"/>
                <a:gd name="T20" fmla="*/ 1513 w 3139"/>
                <a:gd name="T21" fmla="*/ 7 h 468"/>
                <a:gd name="T22" fmla="*/ 434 w 3139"/>
                <a:gd name="T23" fmla="*/ 6 h 468"/>
                <a:gd name="T24" fmla="*/ 581 w 3139"/>
                <a:gd name="T25" fmla="*/ 371 h 468"/>
                <a:gd name="T26" fmla="*/ 728 w 3139"/>
                <a:gd name="T27" fmla="*/ 336 h 468"/>
                <a:gd name="T28" fmla="*/ 842 w 3139"/>
                <a:gd name="T29" fmla="*/ 319 h 468"/>
                <a:gd name="T30" fmla="*/ 759 w 3139"/>
                <a:gd name="T31" fmla="*/ 445 h 468"/>
                <a:gd name="T32" fmla="*/ 572 w 3139"/>
                <a:gd name="T33" fmla="*/ 460 h 468"/>
                <a:gd name="T34" fmla="*/ 454 w 3139"/>
                <a:gd name="T35" fmla="*/ 382 h 468"/>
                <a:gd name="T36" fmla="*/ 212 w 3139"/>
                <a:gd name="T37" fmla="*/ 3 h 468"/>
                <a:gd name="T38" fmla="*/ 354 w 3139"/>
                <a:gd name="T39" fmla="*/ 96 h 468"/>
                <a:gd name="T40" fmla="*/ 304 w 3139"/>
                <a:gd name="T41" fmla="*/ 218 h 468"/>
                <a:gd name="T42" fmla="*/ 362 w 3139"/>
                <a:gd name="T43" fmla="*/ 285 h 468"/>
                <a:gd name="T44" fmla="*/ 324 w 3139"/>
                <a:gd name="T45" fmla="*/ 434 h 468"/>
                <a:gd name="T46" fmla="*/ 46 w 3139"/>
                <a:gd name="T47" fmla="*/ 462 h 468"/>
                <a:gd name="T48" fmla="*/ 2977 w 3139"/>
                <a:gd name="T49" fmla="*/ 0 h 468"/>
                <a:gd name="T50" fmla="*/ 3084 w 3139"/>
                <a:gd name="T51" fmla="*/ 93 h 468"/>
                <a:gd name="T52" fmla="*/ 2926 w 3139"/>
                <a:gd name="T53" fmla="*/ 95 h 468"/>
                <a:gd name="T54" fmla="*/ 2926 w 3139"/>
                <a:gd name="T55" fmla="*/ 170 h 468"/>
                <a:gd name="T56" fmla="*/ 3081 w 3139"/>
                <a:gd name="T57" fmla="*/ 224 h 468"/>
                <a:gd name="T58" fmla="*/ 3136 w 3139"/>
                <a:gd name="T59" fmla="*/ 361 h 468"/>
                <a:gd name="T60" fmla="*/ 3000 w 3139"/>
                <a:gd name="T61" fmla="*/ 465 h 468"/>
                <a:gd name="T62" fmla="*/ 2793 w 3139"/>
                <a:gd name="T63" fmla="*/ 364 h 468"/>
                <a:gd name="T64" fmla="*/ 2995 w 3139"/>
                <a:gd name="T65" fmla="*/ 379 h 468"/>
                <a:gd name="T66" fmla="*/ 3021 w 3139"/>
                <a:gd name="T67" fmla="*/ 307 h 468"/>
                <a:gd name="T68" fmla="*/ 2856 w 3139"/>
                <a:gd name="T69" fmla="*/ 245 h 468"/>
                <a:gd name="T70" fmla="*/ 2801 w 3139"/>
                <a:gd name="T71" fmla="*/ 103 h 468"/>
                <a:gd name="T72" fmla="*/ 2937 w 3139"/>
                <a:gd name="T73" fmla="*/ 1 h 468"/>
                <a:gd name="T74" fmla="*/ 2719 w 3139"/>
                <a:gd name="T75" fmla="*/ 17 h 468"/>
                <a:gd name="T76" fmla="*/ 2568 w 3139"/>
                <a:gd name="T77" fmla="*/ 83 h 468"/>
                <a:gd name="T78" fmla="*/ 2512 w 3139"/>
                <a:gd name="T79" fmla="*/ 147 h 468"/>
                <a:gd name="T80" fmla="*/ 2632 w 3139"/>
                <a:gd name="T81" fmla="*/ 202 h 468"/>
                <a:gd name="T82" fmla="*/ 2742 w 3139"/>
                <a:gd name="T83" fmla="*/ 301 h 468"/>
                <a:gd name="T84" fmla="*/ 2672 w 3139"/>
                <a:gd name="T85" fmla="*/ 448 h 468"/>
                <a:gd name="T86" fmla="*/ 2437 w 3139"/>
                <a:gd name="T87" fmla="*/ 456 h 468"/>
                <a:gd name="T88" fmla="*/ 2552 w 3139"/>
                <a:gd name="T89" fmla="*/ 385 h 468"/>
                <a:gd name="T90" fmla="*/ 2635 w 3139"/>
                <a:gd name="T91" fmla="*/ 338 h 468"/>
                <a:gd name="T92" fmla="*/ 2517 w 3139"/>
                <a:gd name="T93" fmla="*/ 268 h 468"/>
                <a:gd name="T94" fmla="*/ 2405 w 3139"/>
                <a:gd name="T95" fmla="*/ 162 h 468"/>
                <a:gd name="T96" fmla="*/ 2476 w 3139"/>
                <a:gd name="T97" fmla="*/ 20 h 468"/>
                <a:gd name="T98" fmla="*/ 1151 w 3139"/>
                <a:gd name="T99" fmla="*/ 3 h 468"/>
                <a:gd name="T100" fmla="*/ 1131 w 3139"/>
                <a:gd name="T101" fmla="*/ 83 h 468"/>
                <a:gd name="T102" fmla="*/ 1023 w 3139"/>
                <a:gd name="T103" fmla="*/ 116 h 468"/>
                <a:gd name="T104" fmla="*/ 1081 w 3139"/>
                <a:gd name="T105" fmla="*/ 187 h 468"/>
                <a:gd name="T106" fmla="*/ 1233 w 3139"/>
                <a:gd name="T107" fmla="*/ 256 h 468"/>
                <a:gd name="T108" fmla="*/ 1228 w 3139"/>
                <a:gd name="T109" fmla="*/ 413 h 468"/>
                <a:gd name="T110" fmla="*/ 1033 w 3139"/>
                <a:gd name="T111" fmla="*/ 466 h 468"/>
                <a:gd name="T112" fmla="*/ 990 w 3139"/>
                <a:gd name="T113" fmla="*/ 379 h 468"/>
                <a:gd name="T114" fmla="*/ 1138 w 3139"/>
                <a:gd name="T115" fmla="*/ 364 h 468"/>
                <a:gd name="T116" fmla="*/ 1098 w 3139"/>
                <a:gd name="T117" fmla="*/ 285 h 468"/>
                <a:gd name="T118" fmla="*/ 934 w 3139"/>
                <a:gd name="T119" fmla="*/ 212 h 468"/>
                <a:gd name="T120" fmla="*/ 940 w 3139"/>
                <a:gd name="T121" fmla="*/ 55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39" h="468">
                  <a:moveTo>
                    <a:pt x="100" y="265"/>
                  </a:moveTo>
                  <a:lnTo>
                    <a:pt x="100" y="388"/>
                  </a:lnTo>
                  <a:lnTo>
                    <a:pt x="111" y="390"/>
                  </a:lnTo>
                  <a:lnTo>
                    <a:pt x="118" y="391"/>
                  </a:lnTo>
                  <a:lnTo>
                    <a:pt x="126" y="391"/>
                  </a:lnTo>
                  <a:lnTo>
                    <a:pt x="135" y="391"/>
                  </a:lnTo>
                  <a:lnTo>
                    <a:pt x="146" y="393"/>
                  </a:lnTo>
                  <a:lnTo>
                    <a:pt x="177" y="393"/>
                  </a:lnTo>
                  <a:lnTo>
                    <a:pt x="204" y="390"/>
                  </a:lnTo>
                  <a:lnTo>
                    <a:pt x="227" y="385"/>
                  </a:lnTo>
                  <a:lnTo>
                    <a:pt x="246" y="376"/>
                  </a:lnTo>
                  <a:lnTo>
                    <a:pt x="258" y="364"/>
                  </a:lnTo>
                  <a:lnTo>
                    <a:pt x="265" y="347"/>
                  </a:lnTo>
                  <a:lnTo>
                    <a:pt x="269" y="328"/>
                  </a:lnTo>
                  <a:lnTo>
                    <a:pt x="265" y="308"/>
                  </a:lnTo>
                  <a:lnTo>
                    <a:pt x="259" y="291"/>
                  </a:lnTo>
                  <a:lnTo>
                    <a:pt x="247" y="281"/>
                  </a:lnTo>
                  <a:lnTo>
                    <a:pt x="230" y="271"/>
                  </a:lnTo>
                  <a:lnTo>
                    <a:pt x="207" y="267"/>
                  </a:lnTo>
                  <a:lnTo>
                    <a:pt x="180" y="265"/>
                  </a:lnTo>
                  <a:lnTo>
                    <a:pt x="100" y="265"/>
                  </a:lnTo>
                  <a:close/>
                  <a:moveTo>
                    <a:pt x="169" y="75"/>
                  </a:moveTo>
                  <a:lnTo>
                    <a:pt x="132" y="75"/>
                  </a:lnTo>
                  <a:lnTo>
                    <a:pt x="100" y="80"/>
                  </a:lnTo>
                  <a:lnTo>
                    <a:pt x="100" y="196"/>
                  </a:lnTo>
                  <a:lnTo>
                    <a:pt x="172" y="196"/>
                  </a:lnTo>
                  <a:lnTo>
                    <a:pt x="200" y="195"/>
                  </a:lnTo>
                  <a:lnTo>
                    <a:pt x="219" y="190"/>
                  </a:lnTo>
                  <a:lnTo>
                    <a:pt x="235" y="182"/>
                  </a:lnTo>
                  <a:lnTo>
                    <a:pt x="246" y="172"/>
                  </a:lnTo>
                  <a:lnTo>
                    <a:pt x="252" y="156"/>
                  </a:lnTo>
                  <a:lnTo>
                    <a:pt x="253" y="135"/>
                  </a:lnTo>
                  <a:lnTo>
                    <a:pt x="252" y="115"/>
                  </a:lnTo>
                  <a:lnTo>
                    <a:pt x="246" y="100"/>
                  </a:lnTo>
                  <a:lnTo>
                    <a:pt x="235" y="89"/>
                  </a:lnTo>
                  <a:lnTo>
                    <a:pt x="218" y="81"/>
                  </a:lnTo>
                  <a:lnTo>
                    <a:pt x="197" y="77"/>
                  </a:lnTo>
                  <a:lnTo>
                    <a:pt x="169" y="75"/>
                  </a:lnTo>
                  <a:close/>
                  <a:moveTo>
                    <a:pt x="2011" y="7"/>
                  </a:moveTo>
                  <a:lnTo>
                    <a:pt x="2339" y="7"/>
                  </a:lnTo>
                  <a:lnTo>
                    <a:pt x="2339" y="89"/>
                  </a:lnTo>
                  <a:lnTo>
                    <a:pt x="2115" y="89"/>
                  </a:lnTo>
                  <a:lnTo>
                    <a:pt x="2115" y="192"/>
                  </a:lnTo>
                  <a:lnTo>
                    <a:pt x="2319" y="192"/>
                  </a:lnTo>
                  <a:lnTo>
                    <a:pt x="2319" y="273"/>
                  </a:lnTo>
                  <a:lnTo>
                    <a:pt x="2115" y="273"/>
                  </a:lnTo>
                  <a:lnTo>
                    <a:pt x="2115" y="379"/>
                  </a:lnTo>
                  <a:lnTo>
                    <a:pt x="2344" y="379"/>
                  </a:lnTo>
                  <a:lnTo>
                    <a:pt x="2344" y="460"/>
                  </a:lnTo>
                  <a:lnTo>
                    <a:pt x="2011" y="460"/>
                  </a:lnTo>
                  <a:lnTo>
                    <a:pt x="2011" y="7"/>
                  </a:lnTo>
                  <a:close/>
                  <a:moveTo>
                    <a:pt x="1513" y="7"/>
                  </a:moveTo>
                  <a:lnTo>
                    <a:pt x="1597" y="7"/>
                  </a:lnTo>
                  <a:lnTo>
                    <a:pt x="1789" y="253"/>
                  </a:lnTo>
                  <a:lnTo>
                    <a:pt x="1824" y="305"/>
                  </a:lnTo>
                  <a:lnTo>
                    <a:pt x="1830" y="305"/>
                  </a:lnTo>
                  <a:lnTo>
                    <a:pt x="1830" y="7"/>
                  </a:lnTo>
                  <a:lnTo>
                    <a:pt x="1921" y="7"/>
                  </a:lnTo>
                  <a:lnTo>
                    <a:pt x="1921" y="460"/>
                  </a:lnTo>
                  <a:lnTo>
                    <a:pt x="1838" y="460"/>
                  </a:lnTo>
                  <a:lnTo>
                    <a:pt x="1650" y="218"/>
                  </a:lnTo>
                  <a:lnTo>
                    <a:pt x="1610" y="161"/>
                  </a:lnTo>
                  <a:lnTo>
                    <a:pt x="1605" y="161"/>
                  </a:lnTo>
                  <a:lnTo>
                    <a:pt x="1605" y="460"/>
                  </a:lnTo>
                  <a:lnTo>
                    <a:pt x="1513" y="460"/>
                  </a:lnTo>
                  <a:lnTo>
                    <a:pt x="1513" y="7"/>
                  </a:lnTo>
                  <a:close/>
                  <a:moveTo>
                    <a:pt x="1318" y="7"/>
                  </a:moveTo>
                  <a:lnTo>
                    <a:pt x="1423" y="7"/>
                  </a:lnTo>
                  <a:lnTo>
                    <a:pt x="1423" y="460"/>
                  </a:lnTo>
                  <a:lnTo>
                    <a:pt x="1318" y="460"/>
                  </a:lnTo>
                  <a:lnTo>
                    <a:pt x="1318" y="7"/>
                  </a:lnTo>
                  <a:close/>
                  <a:moveTo>
                    <a:pt x="434" y="6"/>
                  </a:moveTo>
                  <a:lnTo>
                    <a:pt x="538" y="6"/>
                  </a:lnTo>
                  <a:lnTo>
                    <a:pt x="538" y="276"/>
                  </a:lnTo>
                  <a:lnTo>
                    <a:pt x="541" y="308"/>
                  </a:lnTo>
                  <a:lnTo>
                    <a:pt x="549" y="336"/>
                  </a:lnTo>
                  <a:lnTo>
                    <a:pt x="563" y="356"/>
                  </a:lnTo>
                  <a:lnTo>
                    <a:pt x="581" y="371"/>
                  </a:lnTo>
                  <a:lnTo>
                    <a:pt x="607" y="379"/>
                  </a:lnTo>
                  <a:lnTo>
                    <a:pt x="639" y="382"/>
                  </a:lnTo>
                  <a:lnTo>
                    <a:pt x="672" y="379"/>
                  </a:lnTo>
                  <a:lnTo>
                    <a:pt x="696" y="371"/>
                  </a:lnTo>
                  <a:lnTo>
                    <a:pt x="716" y="356"/>
                  </a:lnTo>
                  <a:lnTo>
                    <a:pt x="728" y="336"/>
                  </a:lnTo>
                  <a:lnTo>
                    <a:pt x="738" y="308"/>
                  </a:lnTo>
                  <a:lnTo>
                    <a:pt x="739" y="276"/>
                  </a:lnTo>
                  <a:lnTo>
                    <a:pt x="739" y="6"/>
                  </a:lnTo>
                  <a:lnTo>
                    <a:pt x="843" y="6"/>
                  </a:lnTo>
                  <a:lnTo>
                    <a:pt x="843" y="273"/>
                  </a:lnTo>
                  <a:lnTo>
                    <a:pt x="842" y="319"/>
                  </a:lnTo>
                  <a:lnTo>
                    <a:pt x="833" y="359"/>
                  </a:lnTo>
                  <a:lnTo>
                    <a:pt x="825" y="382"/>
                  </a:lnTo>
                  <a:lnTo>
                    <a:pt x="813" y="402"/>
                  </a:lnTo>
                  <a:lnTo>
                    <a:pt x="799" y="419"/>
                  </a:lnTo>
                  <a:lnTo>
                    <a:pt x="780" y="434"/>
                  </a:lnTo>
                  <a:lnTo>
                    <a:pt x="759" y="445"/>
                  </a:lnTo>
                  <a:lnTo>
                    <a:pt x="734" y="454"/>
                  </a:lnTo>
                  <a:lnTo>
                    <a:pt x="707" y="460"/>
                  </a:lnTo>
                  <a:lnTo>
                    <a:pt x="675" y="465"/>
                  </a:lnTo>
                  <a:lnTo>
                    <a:pt x="639" y="466"/>
                  </a:lnTo>
                  <a:lnTo>
                    <a:pt x="604" y="465"/>
                  </a:lnTo>
                  <a:lnTo>
                    <a:pt x="572" y="460"/>
                  </a:lnTo>
                  <a:lnTo>
                    <a:pt x="543" y="454"/>
                  </a:lnTo>
                  <a:lnTo>
                    <a:pt x="518" y="445"/>
                  </a:lnTo>
                  <a:lnTo>
                    <a:pt x="498" y="434"/>
                  </a:lnTo>
                  <a:lnTo>
                    <a:pt x="480" y="419"/>
                  </a:lnTo>
                  <a:lnTo>
                    <a:pt x="465" y="402"/>
                  </a:lnTo>
                  <a:lnTo>
                    <a:pt x="454" y="382"/>
                  </a:lnTo>
                  <a:lnTo>
                    <a:pt x="445" y="359"/>
                  </a:lnTo>
                  <a:lnTo>
                    <a:pt x="437" y="319"/>
                  </a:lnTo>
                  <a:lnTo>
                    <a:pt x="434" y="273"/>
                  </a:lnTo>
                  <a:lnTo>
                    <a:pt x="434" y="6"/>
                  </a:lnTo>
                  <a:close/>
                  <a:moveTo>
                    <a:pt x="164" y="1"/>
                  </a:moveTo>
                  <a:lnTo>
                    <a:pt x="212" y="3"/>
                  </a:lnTo>
                  <a:lnTo>
                    <a:pt x="252" y="9"/>
                  </a:lnTo>
                  <a:lnTo>
                    <a:pt x="285" y="18"/>
                  </a:lnTo>
                  <a:lnTo>
                    <a:pt x="311" y="30"/>
                  </a:lnTo>
                  <a:lnTo>
                    <a:pt x="331" y="49"/>
                  </a:lnTo>
                  <a:lnTo>
                    <a:pt x="345" y="70"/>
                  </a:lnTo>
                  <a:lnTo>
                    <a:pt x="354" y="96"/>
                  </a:lnTo>
                  <a:lnTo>
                    <a:pt x="357" y="129"/>
                  </a:lnTo>
                  <a:lnTo>
                    <a:pt x="354" y="152"/>
                  </a:lnTo>
                  <a:lnTo>
                    <a:pt x="348" y="173"/>
                  </a:lnTo>
                  <a:lnTo>
                    <a:pt x="338" y="192"/>
                  </a:lnTo>
                  <a:lnTo>
                    <a:pt x="322" y="207"/>
                  </a:lnTo>
                  <a:lnTo>
                    <a:pt x="304" y="218"/>
                  </a:lnTo>
                  <a:lnTo>
                    <a:pt x="279" y="225"/>
                  </a:lnTo>
                  <a:lnTo>
                    <a:pt x="279" y="229"/>
                  </a:lnTo>
                  <a:lnTo>
                    <a:pt x="307" y="236"/>
                  </a:lnTo>
                  <a:lnTo>
                    <a:pt x="330" y="248"/>
                  </a:lnTo>
                  <a:lnTo>
                    <a:pt x="348" y="265"/>
                  </a:lnTo>
                  <a:lnTo>
                    <a:pt x="362" y="285"/>
                  </a:lnTo>
                  <a:lnTo>
                    <a:pt x="370" y="310"/>
                  </a:lnTo>
                  <a:lnTo>
                    <a:pt x="371" y="338"/>
                  </a:lnTo>
                  <a:lnTo>
                    <a:pt x="368" y="368"/>
                  </a:lnTo>
                  <a:lnTo>
                    <a:pt x="361" y="394"/>
                  </a:lnTo>
                  <a:lnTo>
                    <a:pt x="345" y="417"/>
                  </a:lnTo>
                  <a:lnTo>
                    <a:pt x="324" y="434"/>
                  </a:lnTo>
                  <a:lnTo>
                    <a:pt x="298" y="448"/>
                  </a:lnTo>
                  <a:lnTo>
                    <a:pt x="264" y="459"/>
                  </a:lnTo>
                  <a:lnTo>
                    <a:pt x="224" y="465"/>
                  </a:lnTo>
                  <a:lnTo>
                    <a:pt x="178" y="466"/>
                  </a:lnTo>
                  <a:lnTo>
                    <a:pt x="91" y="463"/>
                  </a:lnTo>
                  <a:lnTo>
                    <a:pt x="46" y="462"/>
                  </a:lnTo>
                  <a:lnTo>
                    <a:pt x="0" y="457"/>
                  </a:lnTo>
                  <a:lnTo>
                    <a:pt x="0" y="11"/>
                  </a:lnTo>
                  <a:lnTo>
                    <a:pt x="46" y="6"/>
                  </a:lnTo>
                  <a:lnTo>
                    <a:pt x="86" y="3"/>
                  </a:lnTo>
                  <a:lnTo>
                    <a:pt x="164" y="1"/>
                  </a:lnTo>
                  <a:close/>
                  <a:moveTo>
                    <a:pt x="2977" y="0"/>
                  </a:moveTo>
                  <a:lnTo>
                    <a:pt x="3006" y="0"/>
                  </a:lnTo>
                  <a:lnTo>
                    <a:pt x="3037" y="3"/>
                  </a:lnTo>
                  <a:lnTo>
                    <a:pt x="3073" y="9"/>
                  </a:lnTo>
                  <a:lnTo>
                    <a:pt x="3115" y="17"/>
                  </a:lnTo>
                  <a:lnTo>
                    <a:pt x="3115" y="101"/>
                  </a:lnTo>
                  <a:lnTo>
                    <a:pt x="3084" y="93"/>
                  </a:lnTo>
                  <a:lnTo>
                    <a:pt x="3050" y="87"/>
                  </a:lnTo>
                  <a:lnTo>
                    <a:pt x="3017" y="83"/>
                  </a:lnTo>
                  <a:lnTo>
                    <a:pt x="2988" y="81"/>
                  </a:lnTo>
                  <a:lnTo>
                    <a:pt x="2963" y="83"/>
                  </a:lnTo>
                  <a:lnTo>
                    <a:pt x="2943" y="87"/>
                  </a:lnTo>
                  <a:lnTo>
                    <a:pt x="2926" y="95"/>
                  </a:lnTo>
                  <a:lnTo>
                    <a:pt x="2916" y="104"/>
                  </a:lnTo>
                  <a:lnTo>
                    <a:pt x="2908" y="116"/>
                  </a:lnTo>
                  <a:lnTo>
                    <a:pt x="2906" y="132"/>
                  </a:lnTo>
                  <a:lnTo>
                    <a:pt x="2908" y="147"/>
                  </a:lnTo>
                  <a:lnTo>
                    <a:pt x="2916" y="159"/>
                  </a:lnTo>
                  <a:lnTo>
                    <a:pt x="2926" y="170"/>
                  </a:lnTo>
                  <a:lnTo>
                    <a:pt x="2943" y="179"/>
                  </a:lnTo>
                  <a:lnTo>
                    <a:pt x="2966" y="187"/>
                  </a:lnTo>
                  <a:lnTo>
                    <a:pt x="2994" y="195"/>
                  </a:lnTo>
                  <a:lnTo>
                    <a:pt x="3027" y="202"/>
                  </a:lnTo>
                  <a:lnTo>
                    <a:pt x="3057" y="212"/>
                  </a:lnTo>
                  <a:lnTo>
                    <a:pt x="3081" y="224"/>
                  </a:lnTo>
                  <a:lnTo>
                    <a:pt x="3103" y="239"/>
                  </a:lnTo>
                  <a:lnTo>
                    <a:pt x="3118" y="256"/>
                  </a:lnTo>
                  <a:lnTo>
                    <a:pt x="3130" y="276"/>
                  </a:lnTo>
                  <a:lnTo>
                    <a:pt x="3138" y="301"/>
                  </a:lnTo>
                  <a:lnTo>
                    <a:pt x="3139" y="328"/>
                  </a:lnTo>
                  <a:lnTo>
                    <a:pt x="3136" y="361"/>
                  </a:lnTo>
                  <a:lnTo>
                    <a:pt x="3129" y="388"/>
                  </a:lnTo>
                  <a:lnTo>
                    <a:pt x="3113" y="413"/>
                  </a:lnTo>
                  <a:lnTo>
                    <a:pt x="3093" y="433"/>
                  </a:lnTo>
                  <a:lnTo>
                    <a:pt x="3067" y="448"/>
                  </a:lnTo>
                  <a:lnTo>
                    <a:pt x="3037" y="459"/>
                  </a:lnTo>
                  <a:lnTo>
                    <a:pt x="3000" y="465"/>
                  </a:lnTo>
                  <a:lnTo>
                    <a:pt x="2957" y="468"/>
                  </a:lnTo>
                  <a:lnTo>
                    <a:pt x="2919" y="466"/>
                  </a:lnTo>
                  <a:lnTo>
                    <a:pt x="2876" y="462"/>
                  </a:lnTo>
                  <a:lnTo>
                    <a:pt x="2833" y="456"/>
                  </a:lnTo>
                  <a:lnTo>
                    <a:pt x="2793" y="448"/>
                  </a:lnTo>
                  <a:lnTo>
                    <a:pt x="2793" y="364"/>
                  </a:lnTo>
                  <a:lnTo>
                    <a:pt x="2836" y="373"/>
                  </a:lnTo>
                  <a:lnTo>
                    <a:pt x="2876" y="379"/>
                  </a:lnTo>
                  <a:lnTo>
                    <a:pt x="2914" y="384"/>
                  </a:lnTo>
                  <a:lnTo>
                    <a:pt x="2948" y="385"/>
                  </a:lnTo>
                  <a:lnTo>
                    <a:pt x="2974" y="384"/>
                  </a:lnTo>
                  <a:lnTo>
                    <a:pt x="2995" y="379"/>
                  </a:lnTo>
                  <a:lnTo>
                    <a:pt x="3011" y="373"/>
                  </a:lnTo>
                  <a:lnTo>
                    <a:pt x="3021" y="364"/>
                  </a:lnTo>
                  <a:lnTo>
                    <a:pt x="3029" y="351"/>
                  </a:lnTo>
                  <a:lnTo>
                    <a:pt x="3031" y="338"/>
                  </a:lnTo>
                  <a:lnTo>
                    <a:pt x="3029" y="321"/>
                  </a:lnTo>
                  <a:lnTo>
                    <a:pt x="3021" y="307"/>
                  </a:lnTo>
                  <a:lnTo>
                    <a:pt x="3009" y="298"/>
                  </a:lnTo>
                  <a:lnTo>
                    <a:pt x="2983" y="285"/>
                  </a:lnTo>
                  <a:lnTo>
                    <a:pt x="2948" y="278"/>
                  </a:lnTo>
                  <a:lnTo>
                    <a:pt x="2911" y="268"/>
                  </a:lnTo>
                  <a:lnTo>
                    <a:pt x="2882" y="258"/>
                  </a:lnTo>
                  <a:lnTo>
                    <a:pt x="2856" y="245"/>
                  </a:lnTo>
                  <a:lnTo>
                    <a:pt x="2834" y="230"/>
                  </a:lnTo>
                  <a:lnTo>
                    <a:pt x="2819" y="212"/>
                  </a:lnTo>
                  <a:lnTo>
                    <a:pt x="2807" y="189"/>
                  </a:lnTo>
                  <a:lnTo>
                    <a:pt x="2801" y="162"/>
                  </a:lnTo>
                  <a:lnTo>
                    <a:pt x="2798" y="133"/>
                  </a:lnTo>
                  <a:lnTo>
                    <a:pt x="2801" y="103"/>
                  </a:lnTo>
                  <a:lnTo>
                    <a:pt x="2810" y="77"/>
                  </a:lnTo>
                  <a:lnTo>
                    <a:pt x="2825" y="55"/>
                  </a:lnTo>
                  <a:lnTo>
                    <a:pt x="2845" y="35"/>
                  </a:lnTo>
                  <a:lnTo>
                    <a:pt x="2871" y="20"/>
                  </a:lnTo>
                  <a:lnTo>
                    <a:pt x="2902" y="9"/>
                  </a:lnTo>
                  <a:lnTo>
                    <a:pt x="2937" y="1"/>
                  </a:lnTo>
                  <a:lnTo>
                    <a:pt x="2977" y="0"/>
                  </a:lnTo>
                  <a:close/>
                  <a:moveTo>
                    <a:pt x="2581" y="0"/>
                  </a:moveTo>
                  <a:lnTo>
                    <a:pt x="2611" y="0"/>
                  </a:lnTo>
                  <a:lnTo>
                    <a:pt x="2641" y="3"/>
                  </a:lnTo>
                  <a:lnTo>
                    <a:pt x="2678" y="9"/>
                  </a:lnTo>
                  <a:lnTo>
                    <a:pt x="2719" y="17"/>
                  </a:lnTo>
                  <a:lnTo>
                    <a:pt x="2719" y="101"/>
                  </a:lnTo>
                  <a:lnTo>
                    <a:pt x="2689" y="93"/>
                  </a:lnTo>
                  <a:lnTo>
                    <a:pt x="2655" y="87"/>
                  </a:lnTo>
                  <a:lnTo>
                    <a:pt x="2621" y="83"/>
                  </a:lnTo>
                  <a:lnTo>
                    <a:pt x="2592" y="81"/>
                  </a:lnTo>
                  <a:lnTo>
                    <a:pt x="2568" y="83"/>
                  </a:lnTo>
                  <a:lnTo>
                    <a:pt x="2548" y="87"/>
                  </a:lnTo>
                  <a:lnTo>
                    <a:pt x="2531" y="95"/>
                  </a:lnTo>
                  <a:lnTo>
                    <a:pt x="2520" y="104"/>
                  </a:lnTo>
                  <a:lnTo>
                    <a:pt x="2512" y="116"/>
                  </a:lnTo>
                  <a:lnTo>
                    <a:pt x="2511" y="132"/>
                  </a:lnTo>
                  <a:lnTo>
                    <a:pt x="2512" y="147"/>
                  </a:lnTo>
                  <a:lnTo>
                    <a:pt x="2520" y="159"/>
                  </a:lnTo>
                  <a:lnTo>
                    <a:pt x="2531" y="170"/>
                  </a:lnTo>
                  <a:lnTo>
                    <a:pt x="2548" y="179"/>
                  </a:lnTo>
                  <a:lnTo>
                    <a:pt x="2571" y="187"/>
                  </a:lnTo>
                  <a:lnTo>
                    <a:pt x="2598" y="195"/>
                  </a:lnTo>
                  <a:lnTo>
                    <a:pt x="2632" y="202"/>
                  </a:lnTo>
                  <a:lnTo>
                    <a:pt x="2661" y="212"/>
                  </a:lnTo>
                  <a:lnTo>
                    <a:pt x="2686" y="224"/>
                  </a:lnTo>
                  <a:lnTo>
                    <a:pt x="2707" y="239"/>
                  </a:lnTo>
                  <a:lnTo>
                    <a:pt x="2722" y="256"/>
                  </a:lnTo>
                  <a:lnTo>
                    <a:pt x="2735" y="276"/>
                  </a:lnTo>
                  <a:lnTo>
                    <a:pt x="2742" y="301"/>
                  </a:lnTo>
                  <a:lnTo>
                    <a:pt x="2744" y="328"/>
                  </a:lnTo>
                  <a:lnTo>
                    <a:pt x="2742" y="361"/>
                  </a:lnTo>
                  <a:lnTo>
                    <a:pt x="2733" y="388"/>
                  </a:lnTo>
                  <a:lnTo>
                    <a:pt x="2718" y="413"/>
                  </a:lnTo>
                  <a:lnTo>
                    <a:pt x="2698" y="433"/>
                  </a:lnTo>
                  <a:lnTo>
                    <a:pt x="2672" y="448"/>
                  </a:lnTo>
                  <a:lnTo>
                    <a:pt x="2641" y="459"/>
                  </a:lnTo>
                  <a:lnTo>
                    <a:pt x="2604" y="465"/>
                  </a:lnTo>
                  <a:lnTo>
                    <a:pt x="2561" y="468"/>
                  </a:lnTo>
                  <a:lnTo>
                    <a:pt x="2523" y="466"/>
                  </a:lnTo>
                  <a:lnTo>
                    <a:pt x="2482" y="462"/>
                  </a:lnTo>
                  <a:lnTo>
                    <a:pt x="2437" y="456"/>
                  </a:lnTo>
                  <a:lnTo>
                    <a:pt x="2397" y="448"/>
                  </a:lnTo>
                  <a:lnTo>
                    <a:pt x="2397" y="364"/>
                  </a:lnTo>
                  <a:lnTo>
                    <a:pt x="2440" y="373"/>
                  </a:lnTo>
                  <a:lnTo>
                    <a:pt x="2480" y="379"/>
                  </a:lnTo>
                  <a:lnTo>
                    <a:pt x="2519" y="384"/>
                  </a:lnTo>
                  <a:lnTo>
                    <a:pt x="2552" y="385"/>
                  </a:lnTo>
                  <a:lnTo>
                    <a:pt x="2578" y="384"/>
                  </a:lnTo>
                  <a:lnTo>
                    <a:pt x="2600" y="379"/>
                  </a:lnTo>
                  <a:lnTo>
                    <a:pt x="2615" y="373"/>
                  </a:lnTo>
                  <a:lnTo>
                    <a:pt x="2627" y="364"/>
                  </a:lnTo>
                  <a:lnTo>
                    <a:pt x="2634" y="351"/>
                  </a:lnTo>
                  <a:lnTo>
                    <a:pt x="2635" y="338"/>
                  </a:lnTo>
                  <a:lnTo>
                    <a:pt x="2634" y="321"/>
                  </a:lnTo>
                  <a:lnTo>
                    <a:pt x="2626" y="307"/>
                  </a:lnTo>
                  <a:lnTo>
                    <a:pt x="2614" y="298"/>
                  </a:lnTo>
                  <a:lnTo>
                    <a:pt x="2588" y="285"/>
                  </a:lnTo>
                  <a:lnTo>
                    <a:pt x="2552" y="278"/>
                  </a:lnTo>
                  <a:lnTo>
                    <a:pt x="2517" y="268"/>
                  </a:lnTo>
                  <a:lnTo>
                    <a:pt x="2486" y="258"/>
                  </a:lnTo>
                  <a:lnTo>
                    <a:pt x="2460" y="245"/>
                  </a:lnTo>
                  <a:lnTo>
                    <a:pt x="2439" y="230"/>
                  </a:lnTo>
                  <a:lnTo>
                    <a:pt x="2424" y="212"/>
                  </a:lnTo>
                  <a:lnTo>
                    <a:pt x="2411" y="189"/>
                  </a:lnTo>
                  <a:lnTo>
                    <a:pt x="2405" y="162"/>
                  </a:lnTo>
                  <a:lnTo>
                    <a:pt x="2402" y="133"/>
                  </a:lnTo>
                  <a:lnTo>
                    <a:pt x="2405" y="103"/>
                  </a:lnTo>
                  <a:lnTo>
                    <a:pt x="2414" y="77"/>
                  </a:lnTo>
                  <a:lnTo>
                    <a:pt x="2430" y="55"/>
                  </a:lnTo>
                  <a:lnTo>
                    <a:pt x="2450" y="35"/>
                  </a:lnTo>
                  <a:lnTo>
                    <a:pt x="2476" y="20"/>
                  </a:lnTo>
                  <a:lnTo>
                    <a:pt x="2506" y="9"/>
                  </a:lnTo>
                  <a:lnTo>
                    <a:pt x="2542" y="1"/>
                  </a:lnTo>
                  <a:lnTo>
                    <a:pt x="2581" y="0"/>
                  </a:lnTo>
                  <a:close/>
                  <a:moveTo>
                    <a:pt x="1092" y="0"/>
                  </a:moveTo>
                  <a:lnTo>
                    <a:pt x="1121" y="0"/>
                  </a:lnTo>
                  <a:lnTo>
                    <a:pt x="1151" y="3"/>
                  </a:lnTo>
                  <a:lnTo>
                    <a:pt x="1188" y="9"/>
                  </a:lnTo>
                  <a:lnTo>
                    <a:pt x="1230" y="17"/>
                  </a:lnTo>
                  <a:lnTo>
                    <a:pt x="1230" y="101"/>
                  </a:lnTo>
                  <a:lnTo>
                    <a:pt x="1199" y="93"/>
                  </a:lnTo>
                  <a:lnTo>
                    <a:pt x="1165" y="87"/>
                  </a:lnTo>
                  <a:lnTo>
                    <a:pt x="1131" y="83"/>
                  </a:lnTo>
                  <a:lnTo>
                    <a:pt x="1102" y="81"/>
                  </a:lnTo>
                  <a:lnTo>
                    <a:pt x="1078" y="83"/>
                  </a:lnTo>
                  <a:lnTo>
                    <a:pt x="1058" y="87"/>
                  </a:lnTo>
                  <a:lnTo>
                    <a:pt x="1043" y="95"/>
                  </a:lnTo>
                  <a:lnTo>
                    <a:pt x="1030" y="104"/>
                  </a:lnTo>
                  <a:lnTo>
                    <a:pt x="1023" y="116"/>
                  </a:lnTo>
                  <a:lnTo>
                    <a:pt x="1021" y="132"/>
                  </a:lnTo>
                  <a:lnTo>
                    <a:pt x="1023" y="147"/>
                  </a:lnTo>
                  <a:lnTo>
                    <a:pt x="1030" y="159"/>
                  </a:lnTo>
                  <a:lnTo>
                    <a:pt x="1043" y="170"/>
                  </a:lnTo>
                  <a:lnTo>
                    <a:pt x="1058" y="179"/>
                  </a:lnTo>
                  <a:lnTo>
                    <a:pt x="1081" y="187"/>
                  </a:lnTo>
                  <a:lnTo>
                    <a:pt x="1108" y="195"/>
                  </a:lnTo>
                  <a:lnTo>
                    <a:pt x="1142" y="202"/>
                  </a:lnTo>
                  <a:lnTo>
                    <a:pt x="1171" y="212"/>
                  </a:lnTo>
                  <a:lnTo>
                    <a:pt x="1196" y="224"/>
                  </a:lnTo>
                  <a:lnTo>
                    <a:pt x="1217" y="239"/>
                  </a:lnTo>
                  <a:lnTo>
                    <a:pt x="1233" y="256"/>
                  </a:lnTo>
                  <a:lnTo>
                    <a:pt x="1245" y="276"/>
                  </a:lnTo>
                  <a:lnTo>
                    <a:pt x="1253" y="301"/>
                  </a:lnTo>
                  <a:lnTo>
                    <a:pt x="1254" y="328"/>
                  </a:lnTo>
                  <a:lnTo>
                    <a:pt x="1253" y="361"/>
                  </a:lnTo>
                  <a:lnTo>
                    <a:pt x="1243" y="388"/>
                  </a:lnTo>
                  <a:lnTo>
                    <a:pt x="1228" y="413"/>
                  </a:lnTo>
                  <a:lnTo>
                    <a:pt x="1208" y="433"/>
                  </a:lnTo>
                  <a:lnTo>
                    <a:pt x="1182" y="448"/>
                  </a:lnTo>
                  <a:lnTo>
                    <a:pt x="1151" y="459"/>
                  </a:lnTo>
                  <a:lnTo>
                    <a:pt x="1115" y="465"/>
                  </a:lnTo>
                  <a:lnTo>
                    <a:pt x="1072" y="468"/>
                  </a:lnTo>
                  <a:lnTo>
                    <a:pt x="1033" y="466"/>
                  </a:lnTo>
                  <a:lnTo>
                    <a:pt x="992" y="462"/>
                  </a:lnTo>
                  <a:lnTo>
                    <a:pt x="948" y="456"/>
                  </a:lnTo>
                  <a:lnTo>
                    <a:pt x="908" y="448"/>
                  </a:lnTo>
                  <a:lnTo>
                    <a:pt x="908" y="364"/>
                  </a:lnTo>
                  <a:lnTo>
                    <a:pt x="951" y="373"/>
                  </a:lnTo>
                  <a:lnTo>
                    <a:pt x="990" y="379"/>
                  </a:lnTo>
                  <a:lnTo>
                    <a:pt x="1029" y="384"/>
                  </a:lnTo>
                  <a:lnTo>
                    <a:pt x="1062" y="385"/>
                  </a:lnTo>
                  <a:lnTo>
                    <a:pt x="1089" y="384"/>
                  </a:lnTo>
                  <a:lnTo>
                    <a:pt x="1110" y="379"/>
                  </a:lnTo>
                  <a:lnTo>
                    <a:pt x="1125" y="373"/>
                  </a:lnTo>
                  <a:lnTo>
                    <a:pt x="1138" y="364"/>
                  </a:lnTo>
                  <a:lnTo>
                    <a:pt x="1144" y="351"/>
                  </a:lnTo>
                  <a:lnTo>
                    <a:pt x="1145" y="338"/>
                  </a:lnTo>
                  <a:lnTo>
                    <a:pt x="1144" y="321"/>
                  </a:lnTo>
                  <a:lnTo>
                    <a:pt x="1136" y="307"/>
                  </a:lnTo>
                  <a:lnTo>
                    <a:pt x="1124" y="298"/>
                  </a:lnTo>
                  <a:lnTo>
                    <a:pt x="1098" y="285"/>
                  </a:lnTo>
                  <a:lnTo>
                    <a:pt x="1062" y="278"/>
                  </a:lnTo>
                  <a:lnTo>
                    <a:pt x="1027" y="268"/>
                  </a:lnTo>
                  <a:lnTo>
                    <a:pt x="997" y="258"/>
                  </a:lnTo>
                  <a:lnTo>
                    <a:pt x="971" y="245"/>
                  </a:lnTo>
                  <a:lnTo>
                    <a:pt x="949" y="230"/>
                  </a:lnTo>
                  <a:lnTo>
                    <a:pt x="934" y="212"/>
                  </a:lnTo>
                  <a:lnTo>
                    <a:pt x="921" y="189"/>
                  </a:lnTo>
                  <a:lnTo>
                    <a:pt x="915" y="162"/>
                  </a:lnTo>
                  <a:lnTo>
                    <a:pt x="912" y="133"/>
                  </a:lnTo>
                  <a:lnTo>
                    <a:pt x="915" y="103"/>
                  </a:lnTo>
                  <a:lnTo>
                    <a:pt x="925" y="77"/>
                  </a:lnTo>
                  <a:lnTo>
                    <a:pt x="940" y="55"/>
                  </a:lnTo>
                  <a:lnTo>
                    <a:pt x="960" y="35"/>
                  </a:lnTo>
                  <a:lnTo>
                    <a:pt x="986" y="20"/>
                  </a:lnTo>
                  <a:lnTo>
                    <a:pt x="1017" y="9"/>
                  </a:lnTo>
                  <a:lnTo>
                    <a:pt x="1052" y="1"/>
                  </a:lnTo>
                  <a:lnTo>
                    <a:pt x="109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/>
            </p:cNvSpPr>
            <p:nvPr userDrawn="1"/>
          </p:nvSpPr>
          <p:spPr bwMode="auto">
            <a:xfrm>
              <a:off x="1616075" y="6021388"/>
              <a:ext cx="2859088" cy="252413"/>
            </a:xfrm>
            <a:custGeom>
              <a:avLst/>
              <a:gdLst>
                <a:gd name="T0" fmla="*/ 0 w 1801"/>
                <a:gd name="T1" fmla="*/ 0 h 159"/>
                <a:gd name="T2" fmla="*/ 1801 w 1801"/>
                <a:gd name="T3" fmla="*/ 0 h 159"/>
                <a:gd name="T4" fmla="*/ 1761 w 1801"/>
                <a:gd name="T5" fmla="*/ 159 h 159"/>
                <a:gd name="T6" fmla="*/ 0 w 1801"/>
                <a:gd name="T7" fmla="*/ 159 h 159"/>
                <a:gd name="T8" fmla="*/ 0 w 1801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1" h="159">
                  <a:moveTo>
                    <a:pt x="0" y="0"/>
                  </a:moveTo>
                  <a:lnTo>
                    <a:pt x="1801" y="0"/>
                  </a:lnTo>
                  <a:lnTo>
                    <a:pt x="1761" y="159"/>
                  </a:lnTo>
                  <a:lnTo>
                    <a:pt x="0" y="1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auto">
            <a:xfrm>
              <a:off x="1616075" y="5548313"/>
              <a:ext cx="2860675" cy="369888"/>
            </a:xfrm>
            <a:custGeom>
              <a:avLst/>
              <a:gdLst>
                <a:gd name="T0" fmla="*/ 1451 w 1802"/>
                <a:gd name="T1" fmla="*/ 58 h 233"/>
                <a:gd name="T2" fmla="*/ 1439 w 1802"/>
                <a:gd name="T3" fmla="*/ 135 h 233"/>
                <a:gd name="T4" fmla="*/ 1462 w 1802"/>
                <a:gd name="T5" fmla="*/ 184 h 233"/>
                <a:gd name="T6" fmla="*/ 1527 w 1802"/>
                <a:gd name="T7" fmla="*/ 184 h 233"/>
                <a:gd name="T8" fmla="*/ 1550 w 1802"/>
                <a:gd name="T9" fmla="*/ 135 h 233"/>
                <a:gd name="T10" fmla="*/ 1537 w 1802"/>
                <a:gd name="T11" fmla="*/ 58 h 233"/>
                <a:gd name="T12" fmla="*/ 986 w 1802"/>
                <a:gd name="T13" fmla="*/ 41 h 233"/>
                <a:gd name="T14" fmla="*/ 938 w 1802"/>
                <a:gd name="T15" fmla="*/ 64 h 233"/>
                <a:gd name="T16" fmla="*/ 933 w 1802"/>
                <a:gd name="T17" fmla="*/ 152 h 233"/>
                <a:gd name="T18" fmla="*/ 959 w 1802"/>
                <a:gd name="T19" fmla="*/ 187 h 233"/>
                <a:gd name="T20" fmla="*/ 1024 w 1802"/>
                <a:gd name="T21" fmla="*/ 179 h 233"/>
                <a:gd name="T22" fmla="*/ 1042 w 1802"/>
                <a:gd name="T23" fmla="*/ 117 h 233"/>
                <a:gd name="T24" fmla="*/ 1024 w 1802"/>
                <a:gd name="T25" fmla="*/ 54 h 233"/>
                <a:gd name="T26" fmla="*/ 727 w 1802"/>
                <a:gd name="T27" fmla="*/ 43 h 233"/>
                <a:gd name="T28" fmla="*/ 691 w 1802"/>
                <a:gd name="T29" fmla="*/ 72 h 233"/>
                <a:gd name="T30" fmla="*/ 691 w 1802"/>
                <a:gd name="T31" fmla="*/ 159 h 233"/>
                <a:gd name="T32" fmla="*/ 727 w 1802"/>
                <a:gd name="T33" fmla="*/ 190 h 233"/>
                <a:gd name="T34" fmla="*/ 785 w 1802"/>
                <a:gd name="T35" fmla="*/ 175 h 233"/>
                <a:gd name="T36" fmla="*/ 795 w 1802"/>
                <a:gd name="T37" fmla="*/ 98 h 233"/>
                <a:gd name="T38" fmla="*/ 772 w 1802"/>
                <a:gd name="T39" fmla="*/ 49 h 233"/>
                <a:gd name="T40" fmla="*/ 1802 w 1802"/>
                <a:gd name="T41" fmla="*/ 44 h 233"/>
                <a:gd name="T42" fmla="*/ 1692 w 1802"/>
                <a:gd name="T43" fmla="*/ 229 h 233"/>
                <a:gd name="T44" fmla="*/ 1280 w 1802"/>
                <a:gd name="T45" fmla="*/ 189 h 233"/>
                <a:gd name="T46" fmla="*/ 443 w 1802"/>
                <a:gd name="T47" fmla="*/ 93 h 233"/>
                <a:gd name="T48" fmla="*/ 544 w 1802"/>
                <a:gd name="T49" fmla="*/ 133 h 233"/>
                <a:gd name="T50" fmla="*/ 1527 w 1802"/>
                <a:gd name="T51" fmla="*/ 3 h 233"/>
                <a:gd name="T52" fmla="*/ 1603 w 1802"/>
                <a:gd name="T53" fmla="*/ 117 h 233"/>
                <a:gd name="T54" fmla="*/ 1527 w 1802"/>
                <a:gd name="T55" fmla="*/ 229 h 233"/>
                <a:gd name="T56" fmla="*/ 1392 w 1802"/>
                <a:gd name="T57" fmla="*/ 167 h 233"/>
                <a:gd name="T58" fmla="*/ 1413 w 1802"/>
                <a:gd name="T59" fmla="*/ 29 h 233"/>
                <a:gd name="T60" fmla="*/ 1045 w 1802"/>
                <a:gd name="T61" fmla="*/ 14 h 233"/>
                <a:gd name="T62" fmla="*/ 1093 w 1802"/>
                <a:gd name="T63" fmla="*/ 143 h 233"/>
                <a:gd name="T64" fmla="*/ 986 w 1802"/>
                <a:gd name="T65" fmla="*/ 232 h 233"/>
                <a:gd name="T66" fmla="*/ 878 w 1802"/>
                <a:gd name="T67" fmla="*/ 143 h 233"/>
                <a:gd name="T68" fmla="*/ 926 w 1802"/>
                <a:gd name="T69" fmla="*/ 14 h 233"/>
                <a:gd name="T70" fmla="*/ 822 w 1802"/>
                <a:gd name="T71" fmla="*/ 29 h 233"/>
                <a:gd name="T72" fmla="*/ 843 w 1802"/>
                <a:gd name="T73" fmla="*/ 167 h 233"/>
                <a:gd name="T74" fmla="*/ 708 w 1802"/>
                <a:gd name="T75" fmla="*/ 229 h 233"/>
                <a:gd name="T76" fmla="*/ 631 w 1802"/>
                <a:gd name="T77" fmla="*/ 117 h 233"/>
                <a:gd name="T78" fmla="*/ 708 w 1802"/>
                <a:gd name="T79" fmla="*/ 3 h 233"/>
                <a:gd name="T80" fmla="*/ 360 w 1802"/>
                <a:gd name="T81" fmla="*/ 46 h 233"/>
                <a:gd name="T82" fmla="*/ 314 w 1802"/>
                <a:gd name="T83" fmla="*/ 41 h 233"/>
                <a:gd name="T84" fmla="*/ 261 w 1802"/>
                <a:gd name="T85" fmla="*/ 64 h 233"/>
                <a:gd name="T86" fmla="*/ 254 w 1802"/>
                <a:gd name="T87" fmla="*/ 152 h 233"/>
                <a:gd name="T88" fmla="*/ 284 w 1802"/>
                <a:gd name="T89" fmla="*/ 187 h 233"/>
                <a:gd name="T90" fmla="*/ 349 w 1802"/>
                <a:gd name="T91" fmla="*/ 187 h 233"/>
                <a:gd name="T92" fmla="*/ 311 w 1802"/>
                <a:gd name="T93" fmla="*/ 233 h 233"/>
                <a:gd name="T94" fmla="*/ 204 w 1802"/>
                <a:gd name="T95" fmla="*/ 169 h 233"/>
                <a:gd name="T96" fmla="*/ 225 w 1802"/>
                <a:gd name="T97" fmla="*/ 27 h 233"/>
                <a:gd name="T98" fmla="*/ 107 w 1802"/>
                <a:gd name="T99" fmla="*/ 0 h 233"/>
                <a:gd name="T100" fmla="*/ 161 w 1802"/>
                <a:gd name="T101" fmla="*/ 50 h 233"/>
                <a:gd name="T102" fmla="*/ 63 w 1802"/>
                <a:gd name="T103" fmla="*/ 50 h 233"/>
                <a:gd name="T104" fmla="*/ 63 w 1802"/>
                <a:gd name="T105" fmla="*/ 81 h 233"/>
                <a:gd name="T106" fmla="*/ 147 w 1802"/>
                <a:gd name="T107" fmla="*/ 113 h 233"/>
                <a:gd name="T108" fmla="*/ 173 w 1802"/>
                <a:gd name="T109" fmla="*/ 164 h 233"/>
                <a:gd name="T110" fmla="*/ 83 w 1802"/>
                <a:gd name="T111" fmla="*/ 233 h 233"/>
                <a:gd name="T112" fmla="*/ 0 w 1802"/>
                <a:gd name="T113" fmla="*/ 222 h 233"/>
                <a:gd name="T114" fmla="*/ 109 w 1802"/>
                <a:gd name="T115" fmla="*/ 186 h 233"/>
                <a:gd name="T116" fmla="*/ 116 w 1802"/>
                <a:gd name="T117" fmla="*/ 156 h 233"/>
                <a:gd name="T118" fmla="*/ 44 w 1802"/>
                <a:gd name="T119" fmla="*/ 129 h 233"/>
                <a:gd name="T120" fmla="*/ 8 w 1802"/>
                <a:gd name="T121" fmla="*/ 93 h 233"/>
                <a:gd name="T122" fmla="*/ 20 w 1802"/>
                <a:gd name="T123" fmla="*/ 2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02" h="233">
                  <a:moveTo>
                    <a:pt x="1494" y="41"/>
                  </a:moveTo>
                  <a:lnTo>
                    <a:pt x="1481" y="43"/>
                  </a:lnTo>
                  <a:lnTo>
                    <a:pt x="1468" y="46"/>
                  </a:lnTo>
                  <a:lnTo>
                    <a:pt x="1462" y="49"/>
                  </a:lnTo>
                  <a:lnTo>
                    <a:pt x="1456" y="54"/>
                  </a:lnTo>
                  <a:lnTo>
                    <a:pt x="1451" y="58"/>
                  </a:lnTo>
                  <a:lnTo>
                    <a:pt x="1447" y="64"/>
                  </a:lnTo>
                  <a:lnTo>
                    <a:pt x="1444" y="72"/>
                  </a:lnTo>
                  <a:lnTo>
                    <a:pt x="1441" y="81"/>
                  </a:lnTo>
                  <a:lnTo>
                    <a:pt x="1439" y="98"/>
                  </a:lnTo>
                  <a:lnTo>
                    <a:pt x="1438" y="117"/>
                  </a:lnTo>
                  <a:lnTo>
                    <a:pt x="1439" y="135"/>
                  </a:lnTo>
                  <a:lnTo>
                    <a:pt x="1441" y="152"/>
                  </a:lnTo>
                  <a:lnTo>
                    <a:pt x="1444" y="159"/>
                  </a:lnTo>
                  <a:lnTo>
                    <a:pt x="1447" y="167"/>
                  </a:lnTo>
                  <a:lnTo>
                    <a:pt x="1451" y="175"/>
                  </a:lnTo>
                  <a:lnTo>
                    <a:pt x="1456" y="179"/>
                  </a:lnTo>
                  <a:lnTo>
                    <a:pt x="1462" y="184"/>
                  </a:lnTo>
                  <a:lnTo>
                    <a:pt x="1468" y="187"/>
                  </a:lnTo>
                  <a:lnTo>
                    <a:pt x="1481" y="190"/>
                  </a:lnTo>
                  <a:lnTo>
                    <a:pt x="1494" y="190"/>
                  </a:lnTo>
                  <a:lnTo>
                    <a:pt x="1508" y="190"/>
                  </a:lnTo>
                  <a:lnTo>
                    <a:pt x="1520" y="187"/>
                  </a:lnTo>
                  <a:lnTo>
                    <a:pt x="1527" y="184"/>
                  </a:lnTo>
                  <a:lnTo>
                    <a:pt x="1533" y="179"/>
                  </a:lnTo>
                  <a:lnTo>
                    <a:pt x="1537" y="175"/>
                  </a:lnTo>
                  <a:lnTo>
                    <a:pt x="1542" y="167"/>
                  </a:lnTo>
                  <a:lnTo>
                    <a:pt x="1545" y="159"/>
                  </a:lnTo>
                  <a:lnTo>
                    <a:pt x="1547" y="152"/>
                  </a:lnTo>
                  <a:lnTo>
                    <a:pt x="1550" y="135"/>
                  </a:lnTo>
                  <a:lnTo>
                    <a:pt x="1550" y="117"/>
                  </a:lnTo>
                  <a:lnTo>
                    <a:pt x="1550" y="98"/>
                  </a:lnTo>
                  <a:lnTo>
                    <a:pt x="1547" y="81"/>
                  </a:lnTo>
                  <a:lnTo>
                    <a:pt x="1543" y="74"/>
                  </a:lnTo>
                  <a:lnTo>
                    <a:pt x="1540" y="66"/>
                  </a:lnTo>
                  <a:lnTo>
                    <a:pt x="1537" y="58"/>
                  </a:lnTo>
                  <a:lnTo>
                    <a:pt x="1531" y="54"/>
                  </a:lnTo>
                  <a:lnTo>
                    <a:pt x="1527" y="49"/>
                  </a:lnTo>
                  <a:lnTo>
                    <a:pt x="1519" y="46"/>
                  </a:lnTo>
                  <a:lnTo>
                    <a:pt x="1508" y="43"/>
                  </a:lnTo>
                  <a:lnTo>
                    <a:pt x="1494" y="41"/>
                  </a:lnTo>
                  <a:close/>
                  <a:moveTo>
                    <a:pt x="986" y="41"/>
                  </a:moveTo>
                  <a:lnTo>
                    <a:pt x="972" y="43"/>
                  </a:lnTo>
                  <a:lnTo>
                    <a:pt x="959" y="46"/>
                  </a:lnTo>
                  <a:lnTo>
                    <a:pt x="953" y="49"/>
                  </a:lnTo>
                  <a:lnTo>
                    <a:pt x="947" y="54"/>
                  </a:lnTo>
                  <a:lnTo>
                    <a:pt x="943" y="58"/>
                  </a:lnTo>
                  <a:lnTo>
                    <a:pt x="938" y="64"/>
                  </a:lnTo>
                  <a:lnTo>
                    <a:pt x="935" y="72"/>
                  </a:lnTo>
                  <a:lnTo>
                    <a:pt x="933" y="81"/>
                  </a:lnTo>
                  <a:lnTo>
                    <a:pt x="930" y="98"/>
                  </a:lnTo>
                  <a:lnTo>
                    <a:pt x="930" y="117"/>
                  </a:lnTo>
                  <a:lnTo>
                    <a:pt x="930" y="135"/>
                  </a:lnTo>
                  <a:lnTo>
                    <a:pt x="933" y="152"/>
                  </a:lnTo>
                  <a:lnTo>
                    <a:pt x="935" y="159"/>
                  </a:lnTo>
                  <a:lnTo>
                    <a:pt x="938" y="167"/>
                  </a:lnTo>
                  <a:lnTo>
                    <a:pt x="943" y="175"/>
                  </a:lnTo>
                  <a:lnTo>
                    <a:pt x="947" y="179"/>
                  </a:lnTo>
                  <a:lnTo>
                    <a:pt x="953" y="184"/>
                  </a:lnTo>
                  <a:lnTo>
                    <a:pt x="959" y="187"/>
                  </a:lnTo>
                  <a:lnTo>
                    <a:pt x="972" y="190"/>
                  </a:lnTo>
                  <a:lnTo>
                    <a:pt x="986" y="190"/>
                  </a:lnTo>
                  <a:lnTo>
                    <a:pt x="999" y="190"/>
                  </a:lnTo>
                  <a:lnTo>
                    <a:pt x="1012" y="187"/>
                  </a:lnTo>
                  <a:lnTo>
                    <a:pt x="1018" y="184"/>
                  </a:lnTo>
                  <a:lnTo>
                    <a:pt x="1024" y="179"/>
                  </a:lnTo>
                  <a:lnTo>
                    <a:pt x="1028" y="175"/>
                  </a:lnTo>
                  <a:lnTo>
                    <a:pt x="1033" y="167"/>
                  </a:lnTo>
                  <a:lnTo>
                    <a:pt x="1036" y="159"/>
                  </a:lnTo>
                  <a:lnTo>
                    <a:pt x="1039" y="152"/>
                  </a:lnTo>
                  <a:lnTo>
                    <a:pt x="1041" y="135"/>
                  </a:lnTo>
                  <a:lnTo>
                    <a:pt x="1042" y="117"/>
                  </a:lnTo>
                  <a:lnTo>
                    <a:pt x="1041" y="98"/>
                  </a:lnTo>
                  <a:lnTo>
                    <a:pt x="1038" y="81"/>
                  </a:lnTo>
                  <a:lnTo>
                    <a:pt x="1036" y="74"/>
                  </a:lnTo>
                  <a:lnTo>
                    <a:pt x="1033" y="66"/>
                  </a:lnTo>
                  <a:lnTo>
                    <a:pt x="1028" y="58"/>
                  </a:lnTo>
                  <a:lnTo>
                    <a:pt x="1024" y="54"/>
                  </a:lnTo>
                  <a:lnTo>
                    <a:pt x="1018" y="49"/>
                  </a:lnTo>
                  <a:lnTo>
                    <a:pt x="1012" y="46"/>
                  </a:lnTo>
                  <a:lnTo>
                    <a:pt x="999" y="43"/>
                  </a:lnTo>
                  <a:lnTo>
                    <a:pt x="986" y="41"/>
                  </a:lnTo>
                  <a:close/>
                  <a:moveTo>
                    <a:pt x="740" y="41"/>
                  </a:moveTo>
                  <a:lnTo>
                    <a:pt x="727" y="43"/>
                  </a:lnTo>
                  <a:lnTo>
                    <a:pt x="716" y="46"/>
                  </a:lnTo>
                  <a:lnTo>
                    <a:pt x="708" y="49"/>
                  </a:lnTo>
                  <a:lnTo>
                    <a:pt x="704" y="54"/>
                  </a:lnTo>
                  <a:lnTo>
                    <a:pt x="697" y="58"/>
                  </a:lnTo>
                  <a:lnTo>
                    <a:pt x="694" y="64"/>
                  </a:lnTo>
                  <a:lnTo>
                    <a:pt x="691" y="72"/>
                  </a:lnTo>
                  <a:lnTo>
                    <a:pt x="688" y="81"/>
                  </a:lnTo>
                  <a:lnTo>
                    <a:pt x="685" y="98"/>
                  </a:lnTo>
                  <a:lnTo>
                    <a:pt x="685" y="117"/>
                  </a:lnTo>
                  <a:lnTo>
                    <a:pt x="685" y="135"/>
                  </a:lnTo>
                  <a:lnTo>
                    <a:pt x="688" y="152"/>
                  </a:lnTo>
                  <a:lnTo>
                    <a:pt x="691" y="159"/>
                  </a:lnTo>
                  <a:lnTo>
                    <a:pt x="694" y="167"/>
                  </a:lnTo>
                  <a:lnTo>
                    <a:pt x="697" y="175"/>
                  </a:lnTo>
                  <a:lnTo>
                    <a:pt x="702" y="179"/>
                  </a:lnTo>
                  <a:lnTo>
                    <a:pt x="708" y="184"/>
                  </a:lnTo>
                  <a:lnTo>
                    <a:pt x="714" y="187"/>
                  </a:lnTo>
                  <a:lnTo>
                    <a:pt x="727" y="190"/>
                  </a:lnTo>
                  <a:lnTo>
                    <a:pt x="740" y="190"/>
                  </a:lnTo>
                  <a:lnTo>
                    <a:pt x="756" y="190"/>
                  </a:lnTo>
                  <a:lnTo>
                    <a:pt x="766" y="187"/>
                  </a:lnTo>
                  <a:lnTo>
                    <a:pt x="774" y="184"/>
                  </a:lnTo>
                  <a:lnTo>
                    <a:pt x="779" y="179"/>
                  </a:lnTo>
                  <a:lnTo>
                    <a:pt x="785" y="175"/>
                  </a:lnTo>
                  <a:lnTo>
                    <a:pt x="788" y="167"/>
                  </a:lnTo>
                  <a:lnTo>
                    <a:pt x="791" y="159"/>
                  </a:lnTo>
                  <a:lnTo>
                    <a:pt x="794" y="152"/>
                  </a:lnTo>
                  <a:lnTo>
                    <a:pt x="795" y="135"/>
                  </a:lnTo>
                  <a:lnTo>
                    <a:pt x="797" y="117"/>
                  </a:lnTo>
                  <a:lnTo>
                    <a:pt x="795" y="98"/>
                  </a:lnTo>
                  <a:lnTo>
                    <a:pt x="794" y="81"/>
                  </a:lnTo>
                  <a:lnTo>
                    <a:pt x="791" y="74"/>
                  </a:lnTo>
                  <a:lnTo>
                    <a:pt x="788" y="66"/>
                  </a:lnTo>
                  <a:lnTo>
                    <a:pt x="783" y="58"/>
                  </a:lnTo>
                  <a:lnTo>
                    <a:pt x="779" y="54"/>
                  </a:lnTo>
                  <a:lnTo>
                    <a:pt x="772" y="49"/>
                  </a:lnTo>
                  <a:lnTo>
                    <a:pt x="766" y="46"/>
                  </a:lnTo>
                  <a:lnTo>
                    <a:pt x="754" y="43"/>
                  </a:lnTo>
                  <a:lnTo>
                    <a:pt x="740" y="41"/>
                  </a:lnTo>
                  <a:close/>
                  <a:moveTo>
                    <a:pt x="1640" y="3"/>
                  </a:moveTo>
                  <a:lnTo>
                    <a:pt x="1802" y="3"/>
                  </a:lnTo>
                  <a:lnTo>
                    <a:pt x="1802" y="44"/>
                  </a:lnTo>
                  <a:lnTo>
                    <a:pt x="1692" y="44"/>
                  </a:lnTo>
                  <a:lnTo>
                    <a:pt x="1692" y="101"/>
                  </a:lnTo>
                  <a:lnTo>
                    <a:pt x="1790" y="101"/>
                  </a:lnTo>
                  <a:lnTo>
                    <a:pt x="1790" y="143"/>
                  </a:lnTo>
                  <a:lnTo>
                    <a:pt x="1692" y="143"/>
                  </a:lnTo>
                  <a:lnTo>
                    <a:pt x="1692" y="229"/>
                  </a:lnTo>
                  <a:lnTo>
                    <a:pt x="1640" y="229"/>
                  </a:lnTo>
                  <a:lnTo>
                    <a:pt x="1640" y="3"/>
                  </a:lnTo>
                  <a:close/>
                  <a:moveTo>
                    <a:pt x="1131" y="3"/>
                  </a:moveTo>
                  <a:lnTo>
                    <a:pt x="1183" y="3"/>
                  </a:lnTo>
                  <a:lnTo>
                    <a:pt x="1183" y="189"/>
                  </a:lnTo>
                  <a:lnTo>
                    <a:pt x="1280" y="189"/>
                  </a:lnTo>
                  <a:lnTo>
                    <a:pt x="1280" y="229"/>
                  </a:lnTo>
                  <a:lnTo>
                    <a:pt x="1131" y="229"/>
                  </a:lnTo>
                  <a:lnTo>
                    <a:pt x="1131" y="3"/>
                  </a:lnTo>
                  <a:close/>
                  <a:moveTo>
                    <a:pt x="391" y="3"/>
                  </a:moveTo>
                  <a:lnTo>
                    <a:pt x="443" y="3"/>
                  </a:lnTo>
                  <a:lnTo>
                    <a:pt x="443" y="93"/>
                  </a:lnTo>
                  <a:lnTo>
                    <a:pt x="544" y="93"/>
                  </a:lnTo>
                  <a:lnTo>
                    <a:pt x="544" y="3"/>
                  </a:lnTo>
                  <a:lnTo>
                    <a:pt x="596" y="3"/>
                  </a:lnTo>
                  <a:lnTo>
                    <a:pt x="596" y="229"/>
                  </a:lnTo>
                  <a:lnTo>
                    <a:pt x="544" y="229"/>
                  </a:lnTo>
                  <a:lnTo>
                    <a:pt x="544" y="133"/>
                  </a:lnTo>
                  <a:lnTo>
                    <a:pt x="443" y="133"/>
                  </a:lnTo>
                  <a:lnTo>
                    <a:pt x="443" y="229"/>
                  </a:lnTo>
                  <a:lnTo>
                    <a:pt x="391" y="229"/>
                  </a:lnTo>
                  <a:lnTo>
                    <a:pt x="391" y="3"/>
                  </a:lnTo>
                  <a:close/>
                  <a:moveTo>
                    <a:pt x="1494" y="0"/>
                  </a:moveTo>
                  <a:lnTo>
                    <a:pt x="1527" y="3"/>
                  </a:lnTo>
                  <a:lnTo>
                    <a:pt x="1554" y="14"/>
                  </a:lnTo>
                  <a:lnTo>
                    <a:pt x="1576" y="29"/>
                  </a:lnTo>
                  <a:lnTo>
                    <a:pt x="1588" y="46"/>
                  </a:lnTo>
                  <a:lnTo>
                    <a:pt x="1596" y="66"/>
                  </a:lnTo>
                  <a:lnTo>
                    <a:pt x="1602" y="89"/>
                  </a:lnTo>
                  <a:lnTo>
                    <a:pt x="1603" y="117"/>
                  </a:lnTo>
                  <a:lnTo>
                    <a:pt x="1602" y="143"/>
                  </a:lnTo>
                  <a:lnTo>
                    <a:pt x="1596" y="167"/>
                  </a:lnTo>
                  <a:lnTo>
                    <a:pt x="1588" y="187"/>
                  </a:lnTo>
                  <a:lnTo>
                    <a:pt x="1576" y="202"/>
                  </a:lnTo>
                  <a:lnTo>
                    <a:pt x="1554" y="219"/>
                  </a:lnTo>
                  <a:lnTo>
                    <a:pt x="1527" y="229"/>
                  </a:lnTo>
                  <a:lnTo>
                    <a:pt x="1494" y="232"/>
                  </a:lnTo>
                  <a:lnTo>
                    <a:pt x="1461" y="229"/>
                  </a:lnTo>
                  <a:lnTo>
                    <a:pt x="1435" y="219"/>
                  </a:lnTo>
                  <a:lnTo>
                    <a:pt x="1413" y="202"/>
                  </a:lnTo>
                  <a:lnTo>
                    <a:pt x="1401" y="187"/>
                  </a:lnTo>
                  <a:lnTo>
                    <a:pt x="1392" y="167"/>
                  </a:lnTo>
                  <a:lnTo>
                    <a:pt x="1387" y="143"/>
                  </a:lnTo>
                  <a:lnTo>
                    <a:pt x="1386" y="117"/>
                  </a:lnTo>
                  <a:lnTo>
                    <a:pt x="1387" y="89"/>
                  </a:lnTo>
                  <a:lnTo>
                    <a:pt x="1392" y="66"/>
                  </a:lnTo>
                  <a:lnTo>
                    <a:pt x="1401" y="46"/>
                  </a:lnTo>
                  <a:lnTo>
                    <a:pt x="1413" y="29"/>
                  </a:lnTo>
                  <a:lnTo>
                    <a:pt x="1435" y="14"/>
                  </a:lnTo>
                  <a:lnTo>
                    <a:pt x="1461" y="3"/>
                  </a:lnTo>
                  <a:lnTo>
                    <a:pt x="1494" y="0"/>
                  </a:lnTo>
                  <a:close/>
                  <a:moveTo>
                    <a:pt x="986" y="0"/>
                  </a:moveTo>
                  <a:lnTo>
                    <a:pt x="1018" y="3"/>
                  </a:lnTo>
                  <a:lnTo>
                    <a:pt x="1045" y="14"/>
                  </a:lnTo>
                  <a:lnTo>
                    <a:pt x="1067" y="29"/>
                  </a:lnTo>
                  <a:lnTo>
                    <a:pt x="1079" y="46"/>
                  </a:lnTo>
                  <a:lnTo>
                    <a:pt x="1088" y="66"/>
                  </a:lnTo>
                  <a:lnTo>
                    <a:pt x="1093" y="89"/>
                  </a:lnTo>
                  <a:lnTo>
                    <a:pt x="1094" y="117"/>
                  </a:lnTo>
                  <a:lnTo>
                    <a:pt x="1093" y="143"/>
                  </a:lnTo>
                  <a:lnTo>
                    <a:pt x="1088" y="167"/>
                  </a:lnTo>
                  <a:lnTo>
                    <a:pt x="1079" y="187"/>
                  </a:lnTo>
                  <a:lnTo>
                    <a:pt x="1067" y="202"/>
                  </a:lnTo>
                  <a:lnTo>
                    <a:pt x="1045" y="219"/>
                  </a:lnTo>
                  <a:lnTo>
                    <a:pt x="1018" y="229"/>
                  </a:lnTo>
                  <a:lnTo>
                    <a:pt x="986" y="232"/>
                  </a:lnTo>
                  <a:lnTo>
                    <a:pt x="953" y="229"/>
                  </a:lnTo>
                  <a:lnTo>
                    <a:pt x="926" y="219"/>
                  </a:lnTo>
                  <a:lnTo>
                    <a:pt x="904" y="202"/>
                  </a:lnTo>
                  <a:lnTo>
                    <a:pt x="892" y="187"/>
                  </a:lnTo>
                  <a:lnTo>
                    <a:pt x="884" y="167"/>
                  </a:lnTo>
                  <a:lnTo>
                    <a:pt x="878" y="143"/>
                  </a:lnTo>
                  <a:lnTo>
                    <a:pt x="877" y="117"/>
                  </a:lnTo>
                  <a:lnTo>
                    <a:pt x="878" y="89"/>
                  </a:lnTo>
                  <a:lnTo>
                    <a:pt x="884" y="66"/>
                  </a:lnTo>
                  <a:lnTo>
                    <a:pt x="892" y="46"/>
                  </a:lnTo>
                  <a:lnTo>
                    <a:pt x="904" y="29"/>
                  </a:lnTo>
                  <a:lnTo>
                    <a:pt x="926" y="14"/>
                  </a:lnTo>
                  <a:lnTo>
                    <a:pt x="953" y="3"/>
                  </a:lnTo>
                  <a:lnTo>
                    <a:pt x="986" y="0"/>
                  </a:lnTo>
                  <a:close/>
                  <a:moveTo>
                    <a:pt x="740" y="0"/>
                  </a:moveTo>
                  <a:lnTo>
                    <a:pt x="774" y="3"/>
                  </a:lnTo>
                  <a:lnTo>
                    <a:pt x="800" y="14"/>
                  </a:lnTo>
                  <a:lnTo>
                    <a:pt x="822" y="29"/>
                  </a:lnTo>
                  <a:lnTo>
                    <a:pt x="834" y="46"/>
                  </a:lnTo>
                  <a:lnTo>
                    <a:pt x="843" y="66"/>
                  </a:lnTo>
                  <a:lnTo>
                    <a:pt x="848" y="89"/>
                  </a:lnTo>
                  <a:lnTo>
                    <a:pt x="849" y="117"/>
                  </a:lnTo>
                  <a:lnTo>
                    <a:pt x="848" y="143"/>
                  </a:lnTo>
                  <a:lnTo>
                    <a:pt x="843" y="167"/>
                  </a:lnTo>
                  <a:lnTo>
                    <a:pt x="834" y="187"/>
                  </a:lnTo>
                  <a:lnTo>
                    <a:pt x="822" y="202"/>
                  </a:lnTo>
                  <a:lnTo>
                    <a:pt x="800" y="219"/>
                  </a:lnTo>
                  <a:lnTo>
                    <a:pt x="774" y="229"/>
                  </a:lnTo>
                  <a:lnTo>
                    <a:pt x="740" y="232"/>
                  </a:lnTo>
                  <a:lnTo>
                    <a:pt x="708" y="229"/>
                  </a:lnTo>
                  <a:lnTo>
                    <a:pt x="681" y="219"/>
                  </a:lnTo>
                  <a:lnTo>
                    <a:pt x="659" y="202"/>
                  </a:lnTo>
                  <a:lnTo>
                    <a:pt x="648" y="187"/>
                  </a:lnTo>
                  <a:lnTo>
                    <a:pt x="639" y="167"/>
                  </a:lnTo>
                  <a:lnTo>
                    <a:pt x="633" y="143"/>
                  </a:lnTo>
                  <a:lnTo>
                    <a:pt x="631" y="117"/>
                  </a:lnTo>
                  <a:lnTo>
                    <a:pt x="633" y="89"/>
                  </a:lnTo>
                  <a:lnTo>
                    <a:pt x="639" y="66"/>
                  </a:lnTo>
                  <a:lnTo>
                    <a:pt x="648" y="46"/>
                  </a:lnTo>
                  <a:lnTo>
                    <a:pt x="659" y="29"/>
                  </a:lnTo>
                  <a:lnTo>
                    <a:pt x="681" y="14"/>
                  </a:lnTo>
                  <a:lnTo>
                    <a:pt x="708" y="3"/>
                  </a:lnTo>
                  <a:lnTo>
                    <a:pt x="740" y="0"/>
                  </a:lnTo>
                  <a:close/>
                  <a:moveTo>
                    <a:pt x="307" y="0"/>
                  </a:moveTo>
                  <a:lnTo>
                    <a:pt x="319" y="0"/>
                  </a:lnTo>
                  <a:lnTo>
                    <a:pt x="331" y="0"/>
                  </a:lnTo>
                  <a:lnTo>
                    <a:pt x="360" y="4"/>
                  </a:lnTo>
                  <a:lnTo>
                    <a:pt x="360" y="46"/>
                  </a:lnTo>
                  <a:lnTo>
                    <a:pt x="351" y="44"/>
                  </a:lnTo>
                  <a:lnTo>
                    <a:pt x="345" y="44"/>
                  </a:lnTo>
                  <a:lnTo>
                    <a:pt x="337" y="43"/>
                  </a:lnTo>
                  <a:lnTo>
                    <a:pt x="333" y="43"/>
                  </a:lnTo>
                  <a:lnTo>
                    <a:pt x="322" y="43"/>
                  </a:lnTo>
                  <a:lnTo>
                    <a:pt x="314" y="41"/>
                  </a:lnTo>
                  <a:lnTo>
                    <a:pt x="297" y="43"/>
                  </a:lnTo>
                  <a:lnTo>
                    <a:pt x="284" y="46"/>
                  </a:lnTo>
                  <a:lnTo>
                    <a:pt x="276" y="49"/>
                  </a:lnTo>
                  <a:lnTo>
                    <a:pt x="270" y="52"/>
                  </a:lnTo>
                  <a:lnTo>
                    <a:pt x="264" y="58"/>
                  </a:lnTo>
                  <a:lnTo>
                    <a:pt x="261" y="64"/>
                  </a:lnTo>
                  <a:lnTo>
                    <a:pt x="256" y="72"/>
                  </a:lnTo>
                  <a:lnTo>
                    <a:pt x="254" y="81"/>
                  </a:lnTo>
                  <a:lnTo>
                    <a:pt x="251" y="97"/>
                  </a:lnTo>
                  <a:lnTo>
                    <a:pt x="251" y="117"/>
                  </a:lnTo>
                  <a:lnTo>
                    <a:pt x="251" y="136"/>
                  </a:lnTo>
                  <a:lnTo>
                    <a:pt x="254" y="152"/>
                  </a:lnTo>
                  <a:lnTo>
                    <a:pt x="256" y="161"/>
                  </a:lnTo>
                  <a:lnTo>
                    <a:pt x="261" y="169"/>
                  </a:lnTo>
                  <a:lnTo>
                    <a:pt x="265" y="175"/>
                  </a:lnTo>
                  <a:lnTo>
                    <a:pt x="270" y="179"/>
                  </a:lnTo>
                  <a:lnTo>
                    <a:pt x="276" y="184"/>
                  </a:lnTo>
                  <a:lnTo>
                    <a:pt x="284" y="187"/>
                  </a:lnTo>
                  <a:lnTo>
                    <a:pt x="296" y="189"/>
                  </a:lnTo>
                  <a:lnTo>
                    <a:pt x="313" y="190"/>
                  </a:lnTo>
                  <a:lnTo>
                    <a:pt x="317" y="190"/>
                  </a:lnTo>
                  <a:lnTo>
                    <a:pt x="323" y="190"/>
                  </a:lnTo>
                  <a:lnTo>
                    <a:pt x="337" y="189"/>
                  </a:lnTo>
                  <a:lnTo>
                    <a:pt x="349" y="187"/>
                  </a:lnTo>
                  <a:lnTo>
                    <a:pt x="356" y="187"/>
                  </a:lnTo>
                  <a:lnTo>
                    <a:pt x="360" y="186"/>
                  </a:lnTo>
                  <a:lnTo>
                    <a:pt x="360" y="227"/>
                  </a:lnTo>
                  <a:lnTo>
                    <a:pt x="348" y="230"/>
                  </a:lnTo>
                  <a:lnTo>
                    <a:pt x="336" y="232"/>
                  </a:lnTo>
                  <a:lnTo>
                    <a:pt x="311" y="233"/>
                  </a:lnTo>
                  <a:lnTo>
                    <a:pt x="284" y="232"/>
                  </a:lnTo>
                  <a:lnTo>
                    <a:pt x="261" y="226"/>
                  </a:lnTo>
                  <a:lnTo>
                    <a:pt x="241" y="216"/>
                  </a:lnTo>
                  <a:lnTo>
                    <a:pt x="225" y="204"/>
                  </a:lnTo>
                  <a:lnTo>
                    <a:pt x="213" y="189"/>
                  </a:lnTo>
                  <a:lnTo>
                    <a:pt x="204" y="169"/>
                  </a:lnTo>
                  <a:lnTo>
                    <a:pt x="199" y="144"/>
                  </a:lnTo>
                  <a:lnTo>
                    <a:pt x="198" y="117"/>
                  </a:lnTo>
                  <a:lnTo>
                    <a:pt x="199" y="89"/>
                  </a:lnTo>
                  <a:lnTo>
                    <a:pt x="204" y="64"/>
                  </a:lnTo>
                  <a:lnTo>
                    <a:pt x="213" y="44"/>
                  </a:lnTo>
                  <a:lnTo>
                    <a:pt x="225" y="27"/>
                  </a:lnTo>
                  <a:lnTo>
                    <a:pt x="241" y="15"/>
                  </a:lnTo>
                  <a:lnTo>
                    <a:pt x="259" y="6"/>
                  </a:lnTo>
                  <a:lnTo>
                    <a:pt x="280" y="1"/>
                  </a:lnTo>
                  <a:lnTo>
                    <a:pt x="307" y="0"/>
                  </a:lnTo>
                  <a:close/>
                  <a:moveTo>
                    <a:pt x="92" y="0"/>
                  </a:moveTo>
                  <a:lnTo>
                    <a:pt x="107" y="0"/>
                  </a:lnTo>
                  <a:lnTo>
                    <a:pt x="123" y="1"/>
                  </a:lnTo>
                  <a:lnTo>
                    <a:pt x="130" y="3"/>
                  </a:lnTo>
                  <a:lnTo>
                    <a:pt x="139" y="4"/>
                  </a:lnTo>
                  <a:lnTo>
                    <a:pt x="150" y="6"/>
                  </a:lnTo>
                  <a:lnTo>
                    <a:pt x="161" y="8"/>
                  </a:lnTo>
                  <a:lnTo>
                    <a:pt x="161" y="50"/>
                  </a:lnTo>
                  <a:lnTo>
                    <a:pt x="129" y="43"/>
                  </a:lnTo>
                  <a:lnTo>
                    <a:pt x="112" y="41"/>
                  </a:lnTo>
                  <a:lnTo>
                    <a:pt x="98" y="40"/>
                  </a:lnTo>
                  <a:lnTo>
                    <a:pt x="80" y="41"/>
                  </a:lnTo>
                  <a:lnTo>
                    <a:pt x="67" y="47"/>
                  </a:lnTo>
                  <a:lnTo>
                    <a:pt x="63" y="50"/>
                  </a:lnTo>
                  <a:lnTo>
                    <a:pt x="60" y="55"/>
                  </a:lnTo>
                  <a:lnTo>
                    <a:pt x="58" y="60"/>
                  </a:lnTo>
                  <a:lnTo>
                    <a:pt x="57" y="66"/>
                  </a:lnTo>
                  <a:lnTo>
                    <a:pt x="58" y="70"/>
                  </a:lnTo>
                  <a:lnTo>
                    <a:pt x="60" y="77"/>
                  </a:lnTo>
                  <a:lnTo>
                    <a:pt x="63" y="81"/>
                  </a:lnTo>
                  <a:lnTo>
                    <a:pt x="67" y="84"/>
                  </a:lnTo>
                  <a:lnTo>
                    <a:pt x="81" y="90"/>
                  </a:lnTo>
                  <a:lnTo>
                    <a:pt x="101" y="97"/>
                  </a:lnTo>
                  <a:lnTo>
                    <a:pt x="132" y="106"/>
                  </a:lnTo>
                  <a:lnTo>
                    <a:pt x="141" y="109"/>
                  </a:lnTo>
                  <a:lnTo>
                    <a:pt x="147" y="113"/>
                  </a:lnTo>
                  <a:lnTo>
                    <a:pt x="155" y="118"/>
                  </a:lnTo>
                  <a:lnTo>
                    <a:pt x="159" y="124"/>
                  </a:lnTo>
                  <a:lnTo>
                    <a:pt x="166" y="130"/>
                  </a:lnTo>
                  <a:lnTo>
                    <a:pt x="169" y="138"/>
                  </a:lnTo>
                  <a:lnTo>
                    <a:pt x="172" y="150"/>
                  </a:lnTo>
                  <a:lnTo>
                    <a:pt x="173" y="164"/>
                  </a:lnTo>
                  <a:lnTo>
                    <a:pt x="170" y="184"/>
                  </a:lnTo>
                  <a:lnTo>
                    <a:pt x="162" y="202"/>
                  </a:lnTo>
                  <a:lnTo>
                    <a:pt x="150" y="215"/>
                  </a:lnTo>
                  <a:lnTo>
                    <a:pt x="132" y="226"/>
                  </a:lnTo>
                  <a:lnTo>
                    <a:pt x="110" y="232"/>
                  </a:lnTo>
                  <a:lnTo>
                    <a:pt x="83" y="233"/>
                  </a:lnTo>
                  <a:lnTo>
                    <a:pt x="74" y="233"/>
                  </a:lnTo>
                  <a:lnTo>
                    <a:pt x="63" y="232"/>
                  </a:lnTo>
                  <a:lnTo>
                    <a:pt x="41" y="230"/>
                  </a:lnTo>
                  <a:lnTo>
                    <a:pt x="20" y="227"/>
                  </a:lnTo>
                  <a:lnTo>
                    <a:pt x="11" y="226"/>
                  </a:lnTo>
                  <a:lnTo>
                    <a:pt x="0" y="222"/>
                  </a:lnTo>
                  <a:lnTo>
                    <a:pt x="0" y="181"/>
                  </a:lnTo>
                  <a:lnTo>
                    <a:pt x="41" y="189"/>
                  </a:lnTo>
                  <a:lnTo>
                    <a:pt x="61" y="192"/>
                  </a:lnTo>
                  <a:lnTo>
                    <a:pt x="78" y="192"/>
                  </a:lnTo>
                  <a:lnTo>
                    <a:pt x="97" y="190"/>
                  </a:lnTo>
                  <a:lnTo>
                    <a:pt x="109" y="186"/>
                  </a:lnTo>
                  <a:lnTo>
                    <a:pt x="113" y="183"/>
                  </a:lnTo>
                  <a:lnTo>
                    <a:pt x="116" y="178"/>
                  </a:lnTo>
                  <a:lnTo>
                    <a:pt x="118" y="173"/>
                  </a:lnTo>
                  <a:lnTo>
                    <a:pt x="120" y="167"/>
                  </a:lnTo>
                  <a:lnTo>
                    <a:pt x="118" y="161"/>
                  </a:lnTo>
                  <a:lnTo>
                    <a:pt x="116" y="156"/>
                  </a:lnTo>
                  <a:lnTo>
                    <a:pt x="113" y="152"/>
                  </a:lnTo>
                  <a:lnTo>
                    <a:pt x="109" y="147"/>
                  </a:lnTo>
                  <a:lnTo>
                    <a:pt x="95" y="143"/>
                  </a:lnTo>
                  <a:lnTo>
                    <a:pt x="77" y="138"/>
                  </a:lnTo>
                  <a:lnTo>
                    <a:pt x="60" y="133"/>
                  </a:lnTo>
                  <a:lnTo>
                    <a:pt x="44" y="129"/>
                  </a:lnTo>
                  <a:lnTo>
                    <a:pt x="35" y="124"/>
                  </a:lnTo>
                  <a:lnTo>
                    <a:pt x="28" y="120"/>
                  </a:lnTo>
                  <a:lnTo>
                    <a:pt x="21" y="115"/>
                  </a:lnTo>
                  <a:lnTo>
                    <a:pt x="15" y="109"/>
                  </a:lnTo>
                  <a:lnTo>
                    <a:pt x="11" y="101"/>
                  </a:lnTo>
                  <a:lnTo>
                    <a:pt x="8" y="93"/>
                  </a:lnTo>
                  <a:lnTo>
                    <a:pt x="5" y="81"/>
                  </a:lnTo>
                  <a:lnTo>
                    <a:pt x="3" y="66"/>
                  </a:lnTo>
                  <a:lnTo>
                    <a:pt x="5" y="52"/>
                  </a:lnTo>
                  <a:lnTo>
                    <a:pt x="9" y="38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6" y="17"/>
                  </a:lnTo>
                  <a:lnTo>
                    <a:pt x="40" y="9"/>
                  </a:lnTo>
                  <a:lnTo>
                    <a:pt x="55" y="4"/>
                  </a:lnTo>
                  <a:lnTo>
                    <a:pt x="72" y="1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49" r:id="rId2"/>
    <p:sldLayoutId id="2147483663" r:id="rId3"/>
    <p:sldLayoutId id="2147483664" r:id="rId4"/>
    <p:sldLayoutId id="2147483650" r:id="rId5"/>
    <p:sldLayoutId id="2147483668" r:id="rId6"/>
    <p:sldLayoutId id="2147483665" r:id="rId7"/>
    <p:sldLayoutId id="2147483666" r:id="rId8"/>
    <p:sldLayoutId id="2147483661" r:id="rId9"/>
    <p:sldLayoutId id="2147483653" r:id="rId10"/>
    <p:sldLayoutId id="2147483662" r:id="rId11"/>
    <p:sldLayoutId id="2147483667" r:id="rId12"/>
    <p:sldLayoutId id="2147483669" r:id="rId13"/>
    <p:sldLayoutId id="2147483670" r:id="rId14"/>
  </p:sldLayoutIdLst>
  <p:transition>
    <p:fade/>
  </p:transition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700" b="1" kern="1200">
          <a:solidFill>
            <a:schemeClr val="tx2"/>
          </a:solidFill>
          <a:latin typeface="Encode Sans Normal" panose="02000000000000000000" pitchFamily="2" charset="0"/>
          <a:ea typeface="+mj-ea"/>
          <a:cs typeface="Arial" panose="020B0604020202020204" pitchFamily="34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0" indent="0" algn="l" defTabSz="457200" rtl="0" fontAlgn="base">
        <a:spcBef>
          <a:spcPts val="0"/>
        </a:spcBef>
        <a:spcAft>
          <a:spcPts val="100"/>
        </a:spcAft>
        <a:buFont typeface="Arial" charset="0"/>
        <a:buNone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15938" indent="-174625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685800" indent="-169863" algn="l" defTabSz="457200" rtl="0" fontAlgn="base">
        <a:spcBef>
          <a:spcPts val="0"/>
        </a:spcBef>
        <a:spcAft>
          <a:spcPts val="100"/>
        </a:spcAft>
        <a:buFont typeface="Arial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855663" indent="-169863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031875" indent="-176213" algn="l" defTabSz="457200" rtl="0" fontAlgn="base">
        <a:spcBef>
          <a:spcPts val="0"/>
        </a:spcBef>
        <a:spcAft>
          <a:spcPts val="1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orient="horz" pos="279" userDrawn="1">
          <p15:clr>
            <a:srgbClr val="F26B43"/>
          </p15:clr>
        </p15:guide>
        <p15:guide id="5" orient="horz" pos="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e.uw.edu/ps/sites/default/files/allowable_unallowable%2011.17.23.pdf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wconnect.uw.edu/finance?sys_kb_id=d53d7c1e97067550e88df7300153af06&amp;id=kb_article_view&amp;sysparm_rank=1&amp;sysparm_tsqueryId=1d5e70d4978e3194e88df7300153af80&amp;spa=1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6"/>
            <a:ext cx="8372168" cy="1938992"/>
          </a:xfrm>
        </p:spPr>
        <p:txBody>
          <a:bodyPr/>
          <a:lstStyle/>
          <a:p>
            <a:r>
              <a:rPr lang="en-US" sz="4000" dirty="0"/>
              <a:t>Procard Verification Process Guide</a:t>
            </a:r>
            <a:br>
              <a:rPr lang="en-US" sz="4000" dirty="0"/>
            </a:br>
            <a:r>
              <a:rPr lang="en-US" sz="4000" dirty="0"/>
              <a:t>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6513"/>
            <a:ext cx="8229600" cy="364458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This training is intended to provide a process guide for managing Procard transactions for cardholders and the staff with the security role of PDES (Procurement Data Entry Specialist) who assist with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Procard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transaction verifications.</a:t>
            </a:r>
          </a:p>
          <a:p>
            <a:pPr>
              <a:spcBef>
                <a:spcPts val="1200"/>
              </a:spcBef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6807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546"/>
            <a:ext cx="8372168" cy="707886"/>
          </a:xfrm>
        </p:spPr>
        <p:txBody>
          <a:bodyPr/>
          <a:lstStyle/>
          <a:p>
            <a:r>
              <a:rPr lang="en-US" sz="4000" dirty="0"/>
              <a:t>Important note: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5314"/>
            <a:ext cx="8229600" cy="5512919"/>
          </a:xfrm>
        </p:spPr>
        <p:txBody>
          <a:bodyPr/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kern="100" dirty="0">
                <a:latin typeface="Calibri" panose="020F0502020204030204" pitchFamily="34" charset="0"/>
                <a:cs typeface="Calibri" panose="020F0502020204030204" pitchFamily="34" charset="0"/>
              </a:rPr>
              <a:t>Weekly review and verification of all transactions is highly recommended. All transactions need to be verified and submitted no later than the 3rd business day of the following month.</a:t>
            </a:r>
          </a:p>
          <a:p>
            <a:pPr marL="457200" marR="0" lvl="0" indent="-4572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the Procurement Card purchase is not verified, the purchase remains open and is not expensed to an appropriate funding </a:t>
            </a:r>
            <a:r>
              <a:rPr lang="en-US" sz="2800" kern="1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orktag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a given month.</a:t>
            </a:r>
          </a:p>
          <a:p>
            <a:pPr marL="457200" marR="0" lvl="0" indent="-4572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Receipts are required for every transaction verified.</a:t>
            </a:r>
          </a:p>
          <a:p>
            <a:pPr marL="514350" indent="-514350">
              <a:lnSpc>
                <a:spcPct val="150000"/>
              </a:lnSpc>
              <a:spcBef>
                <a:spcPts val="1200"/>
              </a:spcBef>
              <a:buAutoNum type="arabicPeriod"/>
            </a:pPr>
            <a:endParaRPr lang="en-US" sz="2800" dirty="0"/>
          </a:p>
          <a:p>
            <a:pPr marL="1030288" lvl="1" indent="-514350">
              <a:lnSpc>
                <a:spcPct val="150000"/>
              </a:lnSpc>
              <a:spcBef>
                <a:spcPts val="1200"/>
              </a:spcBef>
              <a:buAutoNum type="alphaLcPeriod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3863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DF7B1-D64B-C7D9-848F-40DE2FFE2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9891"/>
            <a:ext cx="8170606" cy="1323439"/>
          </a:xfrm>
        </p:spPr>
        <p:txBody>
          <a:bodyPr/>
          <a:lstStyle/>
          <a:p>
            <a:r>
              <a:rPr lang="en-US" sz="4000" dirty="0"/>
              <a:t>Procard Holders – Verify Transactions for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356A15-E266-7F73-162E-24B18DC4FA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5BCD9-9A0B-419A-6A5A-26554069CC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9006" y="1644276"/>
            <a:ext cx="8178800" cy="2486706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Verify Procurement Card Transactions</a:t>
            </a:r>
          </a:p>
          <a:p>
            <a:pPr marL="457200" indent="-457200">
              <a:buFont typeface="Arial" charset="0"/>
              <a:buAutoNum type="arabicPeriod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Find Procurement Card Transaction Verifications</a:t>
            </a:r>
          </a:p>
        </p:txBody>
      </p:sp>
    </p:spTree>
    <p:extLst>
      <p:ext uri="{BB962C8B-B14F-4D97-AF65-F5344CB8AC3E}">
        <p14:creationId xmlns:p14="http://schemas.microsoft.com/office/powerpoint/2010/main" val="14562705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DD0FF-7911-4D86-5E41-A65B28260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1323439"/>
          </a:xfrm>
        </p:spPr>
        <p:txBody>
          <a:bodyPr/>
          <a:lstStyle/>
          <a:p>
            <a:r>
              <a:rPr lang="en-US" sz="4000" dirty="0"/>
              <a:t>PDES</a:t>
            </a:r>
            <a:r>
              <a:rPr lang="en-US" dirty="0"/>
              <a:t> (</a:t>
            </a:r>
            <a:r>
              <a:rPr lang="en-US" sz="3200" dirty="0"/>
              <a:t>Procurement Data Entry Specialist</a:t>
            </a:r>
            <a:r>
              <a:rPr lang="en-US" dirty="0"/>
              <a:t>) – </a:t>
            </a:r>
            <a:r>
              <a:rPr lang="en-US" sz="4000" dirty="0"/>
              <a:t>Verify Transactions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5D127-A8B6-E0A4-8763-988AE6D4D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8925"/>
            <a:ext cx="8229600" cy="258019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Verify Procurement Card Transactions for Worker</a:t>
            </a:r>
          </a:p>
          <a:p>
            <a:pPr marL="457200" indent="-457200">
              <a:buAutoNum type="arabicPeriod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charset="0"/>
              <a:buAutoNum type="arabicPeriod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Find Procurement Card Transaction Verifications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5C0A8-64D1-8B0A-B716-7C049B8D5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1422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8E2AC-92D9-68A2-F440-62BA16610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1323439"/>
          </a:xfrm>
        </p:spPr>
        <p:txBody>
          <a:bodyPr/>
          <a:lstStyle/>
          <a:p>
            <a:r>
              <a:rPr lang="en-US" sz="4000" dirty="0"/>
              <a:t>Required Documentation for Common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D6C37-B33F-A8AA-15E4-7147B0EE9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92850"/>
            <a:ext cx="8229600" cy="338041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Food purchases require a food form, a complete list of attendees, and an itemized receipt showing the total amount paid.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Faculty and staff seeking reimbursement for business related expenses are required to submit an itemized receipt.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FB4C76-BE4B-E6F1-5C2A-A3B95705B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886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BF2DD-99C3-09DA-2C7D-1A0E0F936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1323439"/>
          </a:xfrm>
        </p:spPr>
        <p:txBody>
          <a:bodyPr/>
          <a:lstStyle/>
          <a:p>
            <a:r>
              <a:rPr lang="en-US" sz="4000" dirty="0"/>
              <a:t>Allowable &amp; Unallowable Expenses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DC9E0-624F-A2D9-C87C-C1ACC6298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7037"/>
            <a:ext cx="8229600" cy="2567369"/>
          </a:xfrm>
        </p:spPr>
        <p:txBody>
          <a:bodyPr/>
          <a:lstStyle/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complete list of 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Procard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allowable and unallowable expenses can be found at 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https://finance.uw.edu/ps/sites/default/files/allowable_unallowable%2011.17.23.pdf</a:t>
            </a:r>
            <a:endParaRPr lang="en-US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D04FB-C23E-C6C1-3DA3-87ED8FFC87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5021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A6791-736F-BCAA-C3C7-641CF104E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3546"/>
            <a:ext cx="8305800" cy="707886"/>
          </a:xfrm>
        </p:spPr>
        <p:txBody>
          <a:bodyPr/>
          <a:lstStyle/>
          <a:p>
            <a:r>
              <a:rPr lang="en-US" sz="4000" dirty="0"/>
              <a:t>Spend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85011-4E14-460B-9FA2-CC89436EE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01013"/>
          </a:xfrm>
        </p:spPr>
        <p:txBody>
          <a:bodyPr/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list of Spend Categories and their taxability can be found on the UW Connect Finance website. Enter the search term Workday Spend Category Guidance 2.0. A link is also provided below.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sz="3200" dirty="0">
                <a:hlinkClick r:id="rId2"/>
              </a:rPr>
              <a:t>Workday Spend Category Guidance 2.0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402F8-B56C-ED79-F64E-CB2301345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82AC86B-39BA-4CB3-92E4-E7DC2740F1B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9722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 Foster MBA Career Mgmt">
  <a:themeElements>
    <a:clrScheme name="Custom 7">
      <a:dk1>
        <a:sysClr val="windowText" lastClr="000000"/>
      </a:dk1>
      <a:lt1>
        <a:sysClr val="window" lastClr="FFFFFF"/>
      </a:lt1>
      <a:dk2>
        <a:srgbClr val="4B2E84"/>
      </a:dk2>
      <a:lt2>
        <a:srgbClr val="E8D3A2"/>
      </a:lt2>
      <a:accent1>
        <a:srgbClr val="86754D"/>
      </a:accent1>
      <a:accent2>
        <a:srgbClr val="0988C1"/>
      </a:accent2>
      <a:accent3>
        <a:srgbClr val="3CB2A7"/>
      </a:accent3>
      <a:accent4>
        <a:srgbClr val="41AD49"/>
      </a:accent4>
      <a:accent5>
        <a:srgbClr val="DC4327"/>
      </a:accent5>
      <a:accent6>
        <a:srgbClr val="D2B887"/>
      </a:accent6>
      <a:hlink>
        <a:srgbClr val="4B2E84"/>
      </a:hlink>
      <a:folHlink>
        <a:srgbClr val="4B2E84"/>
      </a:folHlink>
    </a:clrScheme>
    <a:fontScheme name="Custom 1">
      <a:majorFont>
        <a:latin typeface="Encode Sans Normal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2590f38-8598-4e22-9fd9-99b689f8866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6192CD6A7FCE4A84685CBD41824E13" ma:contentTypeVersion="8" ma:contentTypeDescription="Create a new document." ma:contentTypeScope="" ma:versionID="74dd1a10d64124177be5245d778b95ff">
  <xsd:schema xmlns:xsd="http://www.w3.org/2001/XMLSchema" xmlns:xs="http://www.w3.org/2001/XMLSchema" xmlns:p="http://schemas.microsoft.com/office/2006/metadata/properties" xmlns:ns3="ad5e2847-5b65-491f-9878-31c7e134991d" xmlns:ns4="c2590f38-8598-4e22-9fd9-99b689f88660" targetNamespace="http://schemas.microsoft.com/office/2006/metadata/properties" ma:root="true" ma:fieldsID="4bcc09371a8eaa1c6300dfb3504dc2cd" ns3:_="" ns4:_="">
    <xsd:import namespace="ad5e2847-5b65-491f-9878-31c7e134991d"/>
    <xsd:import namespace="c2590f38-8598-4e22-9fd9-99b689f8866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  <xsd:element ref="ns4:MediaServiceSearchProperties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5e2847-5b65-491f-9878-31c7e13499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590f38-8598-4e22-9fd9-99b689f886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6DA6A9-557C-4116-84D6-D388B6AD4508}">
  <ds:schemaRefs>
    <ds:schemaRef ds:uri="http://purl.org/dc/elements/1.1/"/>
    <ds:schemaRef ds:uri="c2590f38-8598-4e22-9fd9-99b689f88660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ad5e2847-5b65-491f-9878-31c7e134991d"/>
  </ds:schemaRefs>
</ds:datastoreItem>
</file>

<file path=customXml/itemProps2.xml><?xml version="1.0" encoding="utf-8"?>
<ds:datastoreItem xmlns:ds="http://schemas.openxmlformats.org/officeDocument/2006/customXml" ds:itemID="{453DE1A0-38D7-453A-A7EE-618DF1D207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EE8D19-B52B-44A0-A893-9D79FC31A7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5e2847-5b65-491f-9878-31c7e134991d"/>
    <ds:schemaRef ds:uri="c2590f38-8598-4e22-9fd9-99b689f886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32782</TotalTime>
  <Words>283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Encode Sans Normal</vt:lpstr>
      <vt:lpstr>Open Sans</vt:lpstr>
      <vt:lpstr>W Foster MBA Career Mgmt</vt:lpstr>
      <vt:lpstr>Procard Verification Process Guide       </vt:lpstr>
      <vt:lpstr>Important note:</vt:lpstr>
      <vt:lpstr>Procard Holders – Verify Transactions for Self</vt:lpstr>
      <vt:lpstr>PDES (Procurement Data Entry Specialist) – Verify Transactions</vt:lpstr>
      <vt:lpstr>Required Documentation for Common Expenses</vt:lpstr>
      <vt:lpstr>Allowable &amp; Unallowable Expenses</vt:lpstr>
      <vt:lpstr>Spend Categories</vt:lpstr>
    </vt:vector>
  </TitlesOfParts>
  <Company>A.K.A. Design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 Kumasaka</dc:creator>
  <cp:lastModifiedBy>Josh Hanerfeld</cp:lastModifiedBy>
  <cp:revision>866</cp:revision>
  <cp:lastPrinted>2018-04-03T23:33:04Z</cp:lastPrinted>
  <dcterms:created xsi:type="dcterms:W3CDTF">2011-09-06T04:32:21Z</dcterms:created>
  <dcterms:modified xsi:type="dcterms:W3CDTF">2024-01-31T00:29:03Z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0x010100616192CD6A7FCE4A84685CBD41824E13</vt:lpwstr>
  </property>
  <property fmtid="{D5CDD505-2E9C-101B-9397-08002B2CF9AE}" pid="3" name="ImageCreateDate">
    <vt:lpwstr/>
  </property>
  <property fmtid="{D5CDD505-2E9C-101B-9397-08002B2CF9AE}" pid="4" name="Foster Site Scope">
    <vt:lpwstr>Intranet</vt:lpwstr>
  </property>
  <property fmtid="{D5CDD505-2E9C-101B-9397-08002B2CF9AE}" pid="5" name="Foster Permission Form">
    <vt:lpwstr/>
  </property>
  <property fmtid="{D5CDD505-2E9C-101B-9397-08002B2CF9AE}" pid="6" name="This needs to be set to identify the intended use of this image.  Examples would be &quot;Homepage&quot; or &quot;Program Cent">
    <vt:lpwstr/>
  </property>
  <property fmtid="{D5CDD505-2E9C-101B-9397-08002B2CF9AE}" pid="7" name="Page Location">
    <vt:lpwstr>Brand</vt:lpwstr>
  </property>
  <property fmtid="{D5CDD505-2E9C-101B-9397-08002B2CF9AE}" pid="8" name="Caption">
    <vt:lpwstr/>
  </property>
  <property fmtid="{D5CDD505-2E9C-101B-9397-08002B2CF9AE}" pid="9" name="Source Image">
    <vt:lpwstr/>
  </property>
  <property fmtid="{D5CDD505-2E9C-101B-9397-08002B2CF9AE}" pid="10" name="Comments">
    <vt:lpwstr/>
  </property>
</Properties>
</file>