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112" d="100"/>
          <a:sy n="112" d="100"/>
        </p:scale>
        <p:origin x="414"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29188-87AB-4F5C-BC88-76BDD7CA435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60BE820-8B72-4553-948D-27AAE5A6934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DE6B186-0DF5-4887-A084-31E0E7E3EF27}"/>
              </a:ext>
            </a:extLst>
          </p:cNvPr>
          <p:cNvSpPr>
            <a:spLocks noGrp="1"/>
          </p:cNvSpPr>
          <p:nvPr>
            <p:ph type="dt" sz="half" idx="10"/>
          </p:nvPr>
        </p:nvSpPr>
        <p:spPr/>
        <p:txBody>
          <a:bodyPr/>
          <a:lstStyle/>
          <a:p>
            <a:fld id="{BBCD3AEC-73D7-4F2B-8CE4-774373D91280}" type="datetimeFigureOut">
              <a:rPr lang="en-US" smtClean="0"/>
              <a:t>12/16/2019</a:t>
            </a:fld>
            <a:endParaRPr lang="en-US"/>
          </a:p>
        </p:txBody>
      </p:sp>
      <p:sp>
        <p:nvSpPr>
          <p:cNvPr id="5" name="Footer Placeholder 4">
            <a:extLst>
              <a:ext uri="{FF2B5EF4-FFF2-40B4-BE49-F238E27FC236}">
                <a16:creationId xmlns:a16="http://schemas.microsoft.com/office/drawing/2014/main" id="{30452DB3-63BD-4A77-A5C7-6C578FA56E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40EE16-8943-436C-84D4-0FC7564B87C6}"/>
              </a:ext>
            </a:extLst>
          </p:cNvPr>
          <p:cNvSpPr>
            <a:spLocks noGrp="1"/>
          </p:cNvSpPr>
          <p:nvPr>
            <p:ph type="sldNum" sz="quarter" idx="12"/>
          </p:nvPr>
        </p:nvSpPr>
        <p:spPr/>
        <p:txBody>
          <a:bodyPr/>
          <a:lstStyle/>
          <a:p>
            <a:fld id="{5DA2CDAC-30C3-41C3-A309-3B686FFE8F9F}" type="slidenum">
              <a:rPr lang="en-US" smtClean="0"/>
              <a:t>‹#›</a:t>
            </a:fld>
            <a:endParaRPr lang="en-US"/>
          </a:p>
        </p:txBody>
      </p:sp>
    </p:spTree>
    <p:extLst>
      <p:ext uri="{BB962C8B-B14F-4D97-AF65-F5344CB8AC3E}">
        <p14:creationId xmlns:p14="http://schemas.microsoft.com/office/powerpoint/2010/main" val="1407463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949F6-72AF-4814-B076-9C1DC829F4B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05005F1-BBDE-493C-934D-E6575F6CC73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B82FD0-4A96-4D47-87F8-F610CFDE53FA}"/>
              </a:ext>
            </a:extLst>
          </p:cNvPr>
          <p:cNvSpPr>
            <a:spLocks noGrp="1"/>
          </p:cNvSpPr>
          <p:nvPr>
            <p:ph type="dt" sz="half" idx="10"/>
          </p:nvPr>
        </p:nvSpPr>
        <p:spPr/>
        <p:txBody>
          <a:bodyPr/>
          <a:lstStyle/>
          <a:p>
            <a:fld id="{BBCD3AEC-73D7-4F2B-8CE4-774373D91280}" type="datetimeFigureOut">
              <a:rPr lang="en-US" smtClean="0"/>
              <a:t>12/16/2019</a:t>
            </a:fld>
            <a:endParaRPr lang="en-US"/>
          </a:p>
        </p:txBody>
      </p:sp>
      <p:sp>
        <p:nvSpPr>
          <p:cNvPr id="5" name="Footer Placeholder 4">
            <a:extLst>
              <a:ext uri="{FF2B5EF4-FFF2-40B4-BE49-F238E27FC236}">
                <a16:creationId xmlns:a16="http://schemas.microsoft.com/office/drawing/2014/main" id="{524B5CB8-6BB9-40E3-B36B-6A4B1D6213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8B1651-5D31-45E6-9D76-FD675BFFB82B}"/>
              </a:ext>
            </a:extLst>
          </p:cNvPr>
          <p:cNvSpPr>
            <a:spLocks noGrp="1"/>
          </p:cNvSpPr>
          <p:nvPr>
            <p:ph type="sldNum" sz="quarter" idx="12"/>
          </p:nvPr>
        </p:nvSpPr>
        <p:spPr/>
        <p:txBody>
          <a:bodyPr/>
          <a:lstStyle/>
          <a:p>
            <a:fld id="{5DA2CDAC-30C3-41C3-A309-3B686FFE8F9F}" type="slidenum">
              <a:rPr lang="en-US" smtClean="0"/>
              <a:t>‹#›</a:t>
            </a:fld>
            <a:endParaRPr lang="en-US"/>
          </a:p>
        </p:txBody>
      </p:sp>
    </p:spTree>
    <p:extLst>
      <p:ext uri="{BB962C8B-B14F-4D97-AF65-F5344CB8AC3E}">
        <p14:creationId xmlns:p14="http://schemas.microsoft.com/office/powerpoint/2010/main" val="18864185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109ED95-911F-4A33-B3A1-78BC6AEDBD6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98EEA76-FB05-4BF4-B0A0-B0D9AB7FB9A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6C5FB6-8FC7-496E-96EC-01D9C42257F7}"/>
              </a:ext>
            </a:extLst>
          </p:cNvPr>
          <p:cNvSpPr>
            <a:spLocks noGrp="1"/>
          </p:cNvSpPr>
          <p:nvPr>
            <p:ph type="dt" sz="half" idx="10"/>
          </p:nvPr>
        </p:nvSpPr>
        <p:spPr/>
        <p:txBody>
          <a:bodyPr/>
          <a:lstStyle/>
          <a:p>
            <a:fld id="{BBCD3AEC-73D7-4F2B-8CE4-774373D91280}" type="datetimeFigureOut">
              <a:rPr lang="en-US" smtClean="0"/>
              <a:t>12/16/2019</a:t>
            </a:fld>
            <a:endParaRPr lang="en-US"/>
          </a:p>
        </p:txBody>
      </p:sp>
      <p:sp>
        <p:nvSpPr>
          <p:cNvPr id="5" name="Footer Placeholder 4">
            <a:extLst>
              <a:ext uri="{FF2B5EF4-FFF2-40B4-BE49-F238E27FC236}">
                <a16:creationId xmlns:a16="http://schemas.microsoft.com/office/drawing/2014/main" id="{C264FA53-254E-4FBB-B120-968E0C403F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958ABD-01C6-48A0-AF1B-A9A7A7C3367D}"/>
              </a:ext>
            </a:extLst>
          </p:cNvPr>
          <p:cNvSpPr>
            <a:spLocks noGrp="1"/>
          </p:cNvSpPr>
          <p:nvPr>
            <p:ph type="sldNum" sz="quarter" idx="12"/>
          </p:nvPr>
        </p:nvSpPr>
        <p:spPr/>
        <p:txBody>
          <a:bodyPr/>
          <a:lstStyle/>
          <a:p>
            <a:fld id="{5DA2CDAC-30C3-41C3-A309-3B686FFE8F9F}" type="slidenum">
              <a:rPr lang="en-US" smtClean="0"/>
              <a:t>‹#›</a:t>
            </a:fld>
            <a:endParaRPr lang="en-US"/>
          </a:p>
        </p:txBody>
      </p:sp>
    </p:spTree>
    <p:extLst>
      <p:ext uri="{BB962C8B-B14F-4D97-AF65-F5344CB8AC3E}">
        <p14:creationId xmlns:p14="http://schemas.microsoft.com/office/powerpoint/2010/main" val="3450682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861C8-A82C-4FBF-96FF-EFCA35ECD4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8F419CC-9141-4C65-A30B-5A228669D26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959766-DE59-4EF5-A9FF-1CD578F50C2B}"/>
              </a:ext>
            </a:extLst>
          </p:cNvPr>
          <p:cNvSpPr>
            <a:spLocks noGrp="1"/>
          </p:cNvSpPr>
          <p:nvPr>
            <p:ph type="dt" sz="half" idx="10"/>
          </p:nvPr>
        </p:nvSpPr>
        <p:spPr/>
        <p:txBody>
          <a:bodyPr/>
          <a:lstStyle/>
          <a:p>
            <a:fld id="{BBCD3AEC-73D7-4F2B-8CE4-774373D91280}" type="datetimeFigureOut">
              <a:rPr lang="en-US" smtClean="0"/>
              <a:t>12/16/2019</a:t>
            </a:fld>
            <a:endParaRPr lang="en-US"/>
          </a:p>
        </p:txBody>
      </p:sp>
      <p:sp>
        <p:nvSpPr>
          <p:cNvPr id="5" name="Footer Placeholder 4">
            <a:extLst>
              <a:ext uri="{FF2B5EF4-FFF2-40B4-BE49-F238E27FC236}">
                <a16:creationId xmlns:a16="http://schemas.microsoft.com/office/drawing/2014/main" id="{6EF11BC7-CA79-4CDC-85EA-8802AADA1D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C5DF70-7C50-4381-B780-A4E9FC898EE9}"/>
              </a:ext>
            </a:extLst>
          </p:cNvPr>
          <p:cNvSpPr>
            <a:spLocks noGrp="1"/>
          </p:cNvSpPr>
          <p:nvPr>
            <p:ph type="sldNum" sz="quarter" idx="12"/>
          </p:nvPr>
        </p:nvSpPr>
        <p:spPr/>
        <p:txBody>
          <a:bodyPr/>
          <a:lstStyle/>
          <a:p>
            <a:fld id="{5DA2CDAC-30C3-41C3-A309-3B686FFE8F9F}" type="slidenum">
              <a:rPr lang="en-US" smtClean="0"/>
              <a:t>‹#›</a:t>
            </a:fld>
            <a:endParaRPr lang="en-US"/>
          </a:p>
        </p:txBody>
      </p:sp>
    </p:spTree>
    <p:extLst>
      <p:ext uri="{BB962C8B-B14F-4D97-AF65-F5344CB8AC3E}">
        <p14:creationId xmlns:p14="http://schemas.microsoft.com/office/powerpoint/2010/main" val="31899602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CA6AB-77DD-48BE-BFA2-F859BE3573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14F4228-44C6-4916-A4FE-0FC495333ED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AF68D5E-53F1-431E-A1E8-6DC5E34E9526}"/>
              </a:ext>
            </a:extLst>
          </p:cNvPr>
          <p:cNvSpPr>
            <a:spLocks noGrp="1"/>
          </p:cNvSpPr>
          <p:nvPr>
            <p:ph type="dt" sz="half" idx="10"/>
          </p:nvPr>
        </p:nvSpPr>
        <p:spPr/>
        <p:txBody>
          <a:bodyPr/>
          <a:lstStyle/>
          <a:p>
            <a:fld id="{BBCD3AEC-73D7-4F2B-8CE4-774373D91280}" type="datetimeFigureOut">
              <a:rPr lang="en-US" smtClean="0"/>
              <a:t>12/16/2019</a:t>
            </a:fld>
            <a:endParaRPr lang="en-US"/>
          </a:p>
        </p:txBody>
      </p:sp>
      <p:sp>
        <p:nvSpPr>
          <p:cNvPr id="5" name="Footer Placeholder 4">
            <a:extLst>
              <a:ext uri="{FF2B5EF4-FFF2-40B4-BE49-F238E27FC236}">
                <a16:creationId xmlns:a16="http://schemas.microsoft.com/office/drawing/2014/main" id="{FD7303BB-5BA0-4BBB-9985-11E6D5C37E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C7A48C-6468-429B-908C-95BDD70F265E}"/>
              </a:ext>
            </a:extLst>
          </p:cNvPr>
          <p:cNvSpPr>
            <a:spLocks noGrp="1"/>
          </p:cNvSpPr>
          <p:nvPr>
            <p:ph type="sldNum" sz="quarter" idx="12"/>
          </p:nvPr>
        </p:nvSpPr>
        <p:spPr/>
        <p:txBody>
          <a:bodyPr/>
          <a:lstStyle/>
          <a:p>
            <a:fld id="{5DA2CDAC-30C3-41C3-A309-3B686FFE8F9F}" type="slidenum">
              <a:rPr lang="en-US" smtClean="0"/>
              <a:t>‹#›</a:t>
            </a:fld>
            <a:endParaRPr lang="en-US"/>
          </a:p>
        </p:txBody>
      </p:sp>
    </p:spTree>
    <p:extLst>
      <p:ext uri="{BB962C8B-B14F-4D97-AF65-F5344CB8AC3E}">
        <p14:creationId xmlns:p14="http://schemas.microsoft.com/office/powerpoint/2010/main" val="3960991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CEC19-47DF-4ED1-8160-8B9733BF3D3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9A93705-780A-4872-851A-74AB3ABD720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45E5F73-0C50-4D6B-AD42-83723226B5E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92AB448-9E6F-49CE-9550-C69103D63D6C}"/>
              </a:ext>
            </a:extLst>
          </p:cNvPr>
          <p:cNvSpPr>
            <a:spLocks noGrp="1"/>
          </p:cNvSpPr>
          <p:nvPr>
            <p:ph type="dt" sz="half" idx="10"/>
          </p:nvPr>
        </p:nvSpPr>
        <p:spPr/>
        <p:txBody>
          <a:bodyPr/>
          <a:lstStyle/>
          <a:p>
            <a:fld id="{BBCD3AEC-73D7-4F2B-8CE4-774373D91280}" type="datetimeFigureOut">
              <a:rPr lang="en-US" smtClean="0"/>
              <a:t>12/16/2019</a:t>
            </a:fld>
            <a:endParaRPr lang="en-US"/>
          </a:p>
        </p:txBody>
      </p:sp>
      <p:sp>
        <p:nvSpPr>
          <p:cNvPr id="6" name="Footer Placeholder 5">
            <a:extLst>
              <a:ext uri="{FF2B5EF4-FFF2-40B4-BE49-F238E27FC236}">
                <a16:creationId xmlns:a16="http://schemas.microsoft.com/office/drawing/2014/main" id="{2368F85E-C2B3-4989-945D-103AEEC3E2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938CDB-2F25-44C6-BBA1-06BD134F0202}"/>
              </a:ext>
            </a:extLst>
          </p:cNvPr>
          <p:cNvSpPr>
            <a:spLocks noGrp="1"/>
          </p:cNvSpPr>
          <p:nvPr>
            <p:ph type="sldNum" sz="quarter" idx="12"/>
          </p:nvPr>
        </p:nvSpPr>
        <p:spPr/>
        <p:txBody>
          <a:bodyPr/>
          <a:lstStyle/>
          <a:p>
            <a:fld id="{5DA2CDAC-30C3-41C3-A309-3B686FFE8F9F}" type="slidenum">
              <a:rPr lang="en-US" smtClean="0"/>
              <a:t>‹#›</a:t>
            </a:fld>
            <a:endParaRPr lang="en-US"/>
          </a:p>
        </p:txBody>
      </p:sp>
    </p:spTree>
    <p:extLst>
      <p:ext uri="{BB962C8B-B14F-4D97-AF65-F5344CB8AC3E}">
        <p14:creationId xmlns:p14="http://schemas.microsoft.com/office/powerpoint/2010/main" val="3380679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B328D-A9E5-4FC9-9973-E48DBFEB460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83947BB-D0E3-4D5C-ADEB-1CC8A4D5C5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22D210D-452F-4F59-9BAA-7AC4AC27FB5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17E6833-F128-4E70-B54E-48FCB9705BC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A666B7D-D86F-4690-B645-E183B5465F4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CF37DAD-584F-41F4-B7BD-3739BE25D143}"/>
              </a:ext>
            </a:extLst>
          </p:cNvPr>
          <p:cNvSpPr>
            <a:spLocks noGrp="1"/>
          </p:cNvSpPr>
          <p:nvPr>
            <p:ph type="dt" sz="half" idx="10"/>
          </p:nvPr>
        </p:nvSpPr>
        <p:spPr/>
        <p:txBody>
          <a:bodyPr/>
          <a:lstStyle/>
          <a:p>
            <a:fld id="{BBCD3AEC-73D7-4F2B-8CE4-774373D91280}" type="datetimeFigureOut">
              <a:rPr lang="en-US" smtClean="0"/>
              <a:t>12/16/2019</a:t>
            </a:fld>
            <a:endParaRPr lang="en-US"/>
          </a:p>
        </p:txBody>
      </p:sp>
      <p:sp>
        <p:nvSpPr>
          <p:cNvPr id="8" name="Footer Placeholder 7">
            <a:extLst>
              <a:ext uri="{FF2B5EF4-FFF2-40B4-BE49-F238E27FC236}">
                <a16:creationId xmlns:a16="http://schemas.microsoft.com/office/drawing/2014/main" id="{4F6F617A-F36B-469A-882C-465B7D83BB8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96D6ADD-9D5F-424F-A51D-050B2BCCC84D}"/>
              </a:ext>
            </a:extLst>
          </p:cNvPr>
          <p:cNvSpPr>
            <a:spLocks noGrp="1"/>
          </p:cNvSpPr>
          <p:nvPr>
            <p:ph type="sldNum" sz="quarter" idx="12"/>
          </p:nvPr>
        </p:nvSpPr>
        <p:spPr/>
        <p:txBody>
          <a:bodyPr/>
          <a:lstStyle/>
          <a:p>
            <a:fld id="{5DA2CDAC-30C3-41C3-A309-3B686FFE8F9F}" type="slidenum">
              <a:rPr lang="en-US" smtClean="0"/>
              <a:t>‹#›</a:t>
            </a:fld>
            <a:endParaRPr lang="en-US"/>
          </a:p>
        </p:txBody>
      </p:sp>
    </p:spTree>
    <p:extLst>
      <p:ext uri="{BB962C8B-B14F-4D97-AF65-F5344CB8AC3E}">
        <p14:creationId xmlns:p14="http://schemas.microsoft.com/office/powerpoint/2010/main" val="2751922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CFDE8-1FFC-428F-BE8F-BE6471B4409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6A75231-C60B-4C8E-83DD-346C3C00B916}"/>
              </a:ext>
            </a:extLst>
          </p:cNvPr>
          <p:cNvSpPr>
            <a:spLocks noGrp="1"/>
          </p:cNvSpPr>
          <p:nvPr>
            <p:ph type="dt" sz="half" idx="10"/>
          </p:nvPr>
        </p:nvSpPr>
        <p:spPr/>
        <p:txBody>
          <a:bodyPr/>
          <a:lstStyle/>
          <a:p>
            <a:fld id="{BBCD3AEC-73D7-4F2B-8CE4-774373D91280}" type="datetimeFigureOut">
              <a:rPr lang="en-US" smtClean="0"/>
              <a:t>12/16/2019</a:t>
            </a:fld>
            <a:endParaRPr lang="en-US"/>
          </a:p>
        </p:txBody>
      </p:sp>
      <p:sp>
        <p:nvSpPr>
          <p:cNvPr id="4" name="Footer Placeholder 3">
            <a:extLst>
              <a:ext uri="{FF2B5EF4-FFF2-40B4-BE49-F238E27FC236}">
                <a16:creationId xmlns:a16="http://schemas.microsoft.com/office/drawing/2014/main" id="{953DCDD4-59B7-437B-A87C-2B06AD6C68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6F0C6B7-B5C4-4580-87DE-E09AD4D8C4A4}"/>
              </a:ext>
            </a:extLst>
          </p:cNvPr>
          <p:cNvSpPr>
            <a:spLocks noGrp="1"/>
          </p:cNvSpPr>
          <p:nvPr>
            <p:ph type="sldNum" sz="quarter" idx="12"/>
          </p:nvPr>
        </p:nvSpPr>
        <p:spPr/>
        <p:txBody>
          <a:bodyPr/>
          <a:lstStyle/>
          <a:p>
            <a:fld id="{5DA2CDAC-30C3-41C3-A309-3B686FFE8F9F}" type="slidenum">
              <a:rPr lang="en-US" smtClean="0"/>
              <a:t>‹#›</a:t>
            </a:fld>
            <a:endParaRPr lang="en-US"/>
          </a:p>
        </p:txBody>
      </p:sp>
    </p:spTree>
    <p:extLst>
      <p:ext uri="{BB962C8B-B14F-4D97-AF65-F5344CB8AC3E}">
        <p14:creationId xmlns:p14="http://schemas.microsoft.com/office/powerpoint/2010/main" val="3776285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0B5FF79-7A7C-4900-AC75-75A20C9B0CDC}"/>
              </a:ext>
            </a:extLst>
          </p:cNvPr>
          <p:cNvSpPr>
            <a:spLocks noGrp="1"/>
          </p:cNvSpPr>
          <p:nvPr>
            <p:ph type="dt" sz="half" idx="10"/>
          </p:nvPr>
        </p:nvSpPr>
        <p:spPr/>
        <p:txBody>
          <a:bodyPr/>
          <a:lstStyle/>
          <a:p>
            <a:fld id="{BBCD3AEC-73D7-4F2B-8CE4-774373D91280}" type="datetimeFigureOut">
              <a:rPr lang="en-US" smtClean="0"/>
              <a:t>12/16/2019</a:t>
            </a:fld>
            <a:endParaRPr lang="en-US"/>
          </a:p>
        </p:txBody>
      </p:sp>
      <p:sp>
        <p:nvSpPr>
          <p:cNvPr id="3" name="Footer Placeholder 2">
            <a:extLst>
              <a:ext uri="{FF2B5EF4-FFF2-40B4-BE49-F238E27FC236}">
                <a16:creationId xmlns:a16="http://schemas.microsoft.com/office/drawing/2014/main" id="{5A510B27-736C-4157-B92F-BA4F1CB2A33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3584611-5DBD-4CB8-BF53-A1EE057AC00F}"/>
              </a:ext>
            </a:extLst>
          </p:cNvPr>
          <p:cNvSpPr>
            <a:spLocks noGrp="1"/>
          </p:cNvSpPr>
          <p:nvPr>
            <p:ph type="sldNum" sz="quarter" idx="12"/>
          </p:nvPr>
        </p:nvSpPr>
        <p:spPr/>
        <p:txBody>
          <a:bodyPr/>
          <a:lstStyle/>
          <a:p>
            <a:fld id="{5DA2CDAC-30C3-41C3-A309-3B686FFE8F9F}" type="slidenum">
              <a:rPr lang="en-US" smtClean="0"/>
              <a:t>‹#›</a:t>
            </a:fld>
            <a:endParaRPr lang="en-US"/>
          </a:p>
        </p:txBody>
      </p:sp>
    </p:spTree>
    <p:extLst>
      <p:ext uri="{BB962C8B-B14F-4D97-AF65-F5344CB8AC3E}">
        <p14:creationId xmlns:p14="http://schemas.microsoft.com/office/powerpoint/2010/main" val="4111664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8FBC5-5AEF-4038-B660-CE6766E889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005D59B-E19A-42D6-A03B-0DB6078BA3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7A94CAD-ABE3-40F7-9265-9DEE3D47E3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0982CE-C25B-43FF-9703-DB2ACE8DE07F}"/>
              </a:ext>
            </a:extLst>
          </p:cNvPr>
          <p:cNvSpPr>
            <a:spLocks noGrp="1"/>
          </p:cNvSpPr>
          <p:nvPr>
            <p:ph type="dt" sz="half" idx="10"/>
          </p:nvPr>
        </p:nvSpPr>
        <p:spPr/>
        <p:txBody>
          <a:bodyPr/>
          <a:lstStyle/>
          <a:p>
            <a:fld id="{BBCD3AEC-73D7-4F2B-8CE4-774373D91280}" type="datetimeFigureOut">
              <a:rPr lang="en-US" smtClean="0"/>
              <a:t>12/16/2019</a:t>
            </a:fld>
            <a:endParaRPr lang="en-US"/>
          </a:p>
        </p:txBody>
      </p:sp>
      <p:sp>
        <p:nvSpPr>
          <p:cNvPr id="6" name="Footer Placeholder 5">
            <a:extLst>
              <a:ext uri="{FF2B5EF4-FFF2-40B4-BE49-F238E27FC236}">
                <a16:creationId xmlns:a16="http://schemas.microsoft.com/office/drawing/2014/main" id="{CB0787B8-ECAC-4B88-A3FF-329D266D33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630A2C-A24E-4FB5-B58C-CAABE45D8007}"/>
              </a:ext>
            </a:extLst>
          </p:cNvPr>
          <p:cNvSpPr>
            <a:spLocks noGrp="1"/>
          </p:cNvSpPr>
          <p:nvPr>
            <p:ph type="sldNum" sz="quarter" idx="12"/>
          </p:nvPr>
        </p:nvSpPr>
        <p:spPr/>
        <p:txBody>
          <a:bodyPr/>
          <a:lstStyle/>
          <a:p>
            <a:fld id="{5DA2CDAC-30C3-41C3-A309-3B686FFE8F9F}" type="slidenum">
              <a:rPr lang="en-US" smtClean="0"/>
              <a:t>‹#›</a:t>
            </a:fld>
            <a:endParaRPr lang="en-US"/>
          </a:p>
        </p:txBody>
      </p:sp>
    </p:spTree>
    <p:extLst>
      <p:ext uri="{BB962C8B-B14F-4D97-AF65-F5344CB8AC3E}">
        <p14:creationId xmlns:p14="http://schemas.microsoft.com/office/powerpoint/2010/main" val="3900845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BC44D-2BC6-462D-A9C2-53C5B6B8EB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806A36C-1078-4F67-9598-B445FF4E00F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B3ECE81-E9BE-4541-98F9-8598C18652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B04914-03A6-463B-9A51-5A1E96E8621D}"/>
              </a:ext>
            </a:extLst>
          </p:cNvPr>
          <p:cNvSpPr>
            <a:spLocks noGrp="1"/>
          </p:cNvSpPr>
          <p:nvPr>
            <p:ph type="dt" sz="half" idx="10"/>
          </p:nvPr>
        </p:nvSpPr>
        <p:spPr/>
        <p:txBody>
          <a:bodyPr/>
          <a:lstStyle/>
          <a:p>
            <a:fld id="{BBCD3AEC-73D7-4F2B-8CE4-774373D91280}" type="datetimeFigureOut">
              <a:rPr lang="en-US" smtClean="0"/>
              <a:t>12/16/2019</a:t>
            </a:fld>
            <a:endParaRPr lang="en-US"/>
          </a:p>
        </p:txBody>
      </p:sp>
      <p:sp>
        <p:nvSpPr>
          <p:cNvPr id="6" name="Footer Placeholder 5">
            <a:extLst>
              <a:ext uri="{FF2B5EF4-FFF2-40B4-BE49-F238E27FC236}">
                <a16:creationId xmlns:a16="http://schemas.microsoft.com/office/drawing/2014/main" id="{19A01B5F-07C9-4199-8AD9-A13FAD5F7F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C96D58-6B4D-4F62-9FEB-9B238859F9FF}"/>
              </a:ext>
            </a:extLst>
          </p:cNvPr>
          <p:cNvSpPr>
            <a:spLocks noGrp="1"/>
          </p:cNvSpPr>
          <p:nvPr>
            <p:ph type="sldNum" sz="quarter" idx="12"/>
          </p:nvPr>
        </p:nvSpPr>
        <p:spPr/>
        <p:txBody>
          <a:bodyPr/>
          <a:lstStyle/>
          <a:p>
            <a:fld id="{5DA2CDAC-30C3-41C3-A309-3B686FFE8F9F}" type="slidenum">
              <a:rPr lang="en-US" smtClean="0"/>
              <a:t>‹#›</a:t>
            </a:fld>
            <a:endParaRPr lang="en-US"/>
          </a:p>
        </p:txBody>
      </p:sp>
    </p:spTree>
    <p:extLst>
      <p:ext uri="{BB962C8B-B14F-4D97-AF65-F5344CB8AC3E}">
        <p14:creationId xmlns:p14="http://schemas.microsoft.com/office/powerpoint/2010/main" val="2030130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A68FA6-46CE-4933-94C0-ABBEADDC9E2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73F5383-1CB1-4621-AC76-D03BAA91F4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E17442-8715-4AD6-9215-AA0ACB6933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CD3AEC-73D7-4F2B-8CE4-774373D91280}" type="datetimeFigureOut">
              <a:rPr lang="en-US" smtClean="0"/>
              <a:t>12/16/2019</a:t>
            </a:fld>
            <a:endParaRPr lang="en-US"/>
          </a:p>
        </p:txBody>
      </p:sp>
      <p:sp>
        <p:nvSpPr>
          <p:cNvPr id="5" name="Footer Placeholder 4">
            <a:extLst>
              <a:ext uri="{FF2B5EF4-FFF2-40B4-BE49-F238E27FC236}">
                <a16:creationId xmlns:a16="http://schemas.microsoft.com/office/drawing/2014/main" id="{D729A075-CC6A-44AA-9C24-B80652A2D7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F3D30F2-C9B2-40FB-8A80-ADEAE40FB2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A2CDAC-30C3-41C3-A309-3B686FFE8F9F}" type="slidenum">
              <a:rPr lang="en-US" smtClean="0"/>
              <a:t>‹#›</a:t>
            </a:fld>
            <a:endParaRPr lang="en-US"/>
          </a:p>
        </p:txBody>
      </p:sp>
    </p:spTree>
    <p:extLst>
      <p:ext uri="{BB962C8B-B14F-4D97-AF65-F5344CB8AC3E}">
        <p14:creationId xmlns:p14="http://schemas.microsoft.com/office/powerpoint/2010/main" val="4854401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e Hollomon Health Innovation Challenge student competition takes place each March and encourages innovative solutions for big problems the world faces today related to health and healthcare. Applications are due by February 10, 2020. Teams earn prizes from a pool of more than $35,000 while connecting, innovating, and creating impact. More details at startup.uw.edu. The HIC is a competition from the Foster School's Buerk Center for Entrepreneurship at the University of Washington. In the HIC, student teams from different schools and disciplines focus on a health or health care related problem, design a product, process, or service to fix that problem, and create a business summary that demonstrates the market interest and potential for their idea.">
            <a:extLst>
              <a:ext uri="{FF2B5EF4-FFF2-40B4-BE49-F238E27FC236}">
                <a16:creationId xmlns:a16="http://schemas.microsoft.com/office/drawing/2014/main" id="{6BD17C3C-4756-4F6E-ACC3-17340DB28B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6040377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TotalTime>
  <Words>0</Words>
  <Application>Microsoft Office PowerPoint</Application>
  <PresentationFormat>Widescreen</PresentationFormat>
  <Paragraphs>0</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Charles Trillingham</dc:creator>
  <cp:lastModifiedBy>Charles Trillingham</cp:lastModifiedBy>
  <cp:revision>4</cp:revision>
  <dcterms:created xsi:type="dcterms:W3CDTF">2019-11-19T23:31:56Z</dcterms:created>
  <dcterms:modified xsi:type="dcterms:W3CDTF">2019-12-16T22:26:14Z</dcterms:modified>
</cp:coreProperties>
</file>